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47" r:id="rId1"/>
  </p:sldMasterIdLst>
  <p:notesMasterIdLst>
    <p:notesMasterId r:id="rId26"/>
  </p:notesMasterIdLst>
  <p:sldIdLst>
    <p:sldId id="256" r:id="rId2"/>
    <p:sldId id="355" r:id="rId3"/>
    <p:sldId id="257" r:id="rId4"/>
    <p:sldId id="356" r:id="rId5"/>
    <p:sldId id="361" r:id="rId6"/>
    <p:sldId id="362" r:id="rId7"/>
    <p:sldId id="357" r:id="rId8"/>
    <p:sldId id="363" r:id="rId9"/>
    <p:sldId id="364" r:id="rId10"/>
    <p:sldId id="358" r:id="rId11"/>
    <p:sldId id="365" r:id="rId12"/>
    <p:sldId id="366" r:id="rId13"/>
    <p:sldId id="367" r:id="rId14"/>
    <p:sldId id="359" r:id="rId15"/>
    <p:sldId id="360" r:id="rId16"/>
    <p:sldId id="368" r:id="rId17"/>
    <p:sldId id="369" r:id="rId18"/>
    <p:sldId id="371" r:id="rId19"/>
    <p:sldId id="370" r:id="rId20"/>
    <p:sldId id="372" r:id="rId21"/>
    <p:sldId id="373" r:id="rId22"/>
    <p:sldId id="375" r:id="rId23"/>
    <p:sldId id="376" r:id="rId24"/>
    <p:sldId id="354" r:id="rId25"/>
  </p:sldIdLst>
  <p:sldSz cx="9144000" cy="6858000" type="screen4x3"/>
  <p:notesSz cx="6858000" cy="91440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F4E0D724-4786-4361-9BBD-3A23742CDCB7}">
          <p14:sldIdLst>
            <p14:sldId id="256"/>
            <p14:sldId id="355"/>
            <p14:sldId id="257"/>
            <p14:sldId id="356"/>
            <p14:sldId id="361"/>
            <p14:sldId id="362"/>
            <p14:sldId id="357"/>
            <p14:sldId id="363"/>
            <p14:sldId id="364"/>
            <p14:sldId id="358"/>
            <p14:sldId id="365"/>
            <p14:sldId id="366"/>
            <p14:sldId id="367"/>
            <p14:sldId id="359"/>
            <p14:sldId id="360"/>
            <p14:sldId id="368"/>
            <p14:sldId id="369"/>
            <p14:sldId id="371"/>
            <p14:sldId id="370"/>
            <p14:sldId id="372"/>
            <p14:sldId id="373"/>
            <p14:sldId id="375"/>
            <p14:sldId id="376"/>
            <p14:sldId id="354"/>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D719A"/>
    <a:srgbClr val="4E7DA2"/>
    <a:srgbClr val="003366"/>
    <a:srgbClr val="95373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616DA210-FB5B-4158-B5E0-FEB733F419BA}" styleName="Light Style 3">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band1H>
      <a:tcStyle>
        <a:tcBdr/>
        <a:fill>
          <a:solidFill>
            <a:schemeClr val="tx1">
              <a:alpha val="20000"/>
            </a:schemeClr>
          </a:solidFill>
        </a:fill>
      </a:tcStyle>
    </a:band1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50800" cmpd="dbl">
              <a:solidFill>
                <a:schemeClr val="tx1"/>
              </a:solidFill>
            </a:ln>
          </a:top>
        </a:tcBdr>
        <a:fill>
          <a:noFill/>
        </a:fill>
      </a:tcStyle>
    </a:lastRow>
    <a:firstRow>
      <a:tcTxStyle b="on"/>
      <a:tcStyle>
        <a:tcBdr>
          <a:bottom>
            <a:ln w="25400" cmpd="sng">
              <a:solidFill>
                <a:schemeClr val="tx1"/>
              </a:solidFill>
            </a:ln>
          </a:bottom>
        </a:tcBdr>
        <a:fill>
          <a:noFill/>
        </a:fill>
      </a:tcStyle>
    </a:firstRow>
  </a:tblStyle>
  <a:tblStyle styleId="{5DA37D80-6434-44D0-A028-1B22A696006F}" styleName="Light Style 3 - Accent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073A0DAA-6AF3-43AB-8588-CEC1D06C72B9}" styleName="Estilo Médio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308" autoAdjust="0"/>
    <p:restoredTop sz="88889" autoAdjust="0"/>
  </p:normalViewPr>
  <p:slideViewPr>
    <p:cSldViewPr>
      <p:cViewPr varScale="1">
        <p:scale>
          <a:sx n="102" d="100"/>
          <a:sy n="102" d="100"/>
        </p:scale>
        <p:origin x="1902" y="84"/>
      </p:cViewPr>
      <p:guideLst>
        <p:guide orient="horz" pos="2160"/>
        <p:guide pos="2880"/>
      </p:guideLst>
    </p:cSldViewPr>
  </p:slideViewPr>
  <p:notesTextViewPr>
    <p:cViewPr>
      <p:scale>
        <a:sx n="1" d="1"/>
        <a:sy n="1" d="1"/>
      </p:scale>
      <p:origin x="0" y="0"/>
    </p:cViewPr>
  </p:notesTextViewPr>
  <p:sorterViewPr>
    <p:cViewPr varScale="1">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png>
</file>

<file path=ppt/media/image10.png>
</file>

<file path=ppt/media/image11.jpeg>
</file>

<file path=ppt/media/image12.jpeg>
</file>

<file path=ppt/media/image13.png>
</file>

<file path=ppt/media/image14.jpeg>
</file>

<file path=ppt/media/image15.png>
</file>

<file path=ppt/media/image16.png>
</file>

<file path=ppt/media/image17.png>
</file>

<file path=ppt/media/image18.png>
</file>

<file path=ppt/media/image2.png>
</file>

<file path=ppt/media/image3.png>
</file>

<file path=ppt/media/image4.png>
</file>

<file path=ppt/media/image5.jp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pt-BR"/>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E044837-19BC-4F44-9CE6-71120DD14BFE}" type="datetimeFigureOut">
              <a:rPr lang="pt-BR" smtClean="0"/>
              <a:pPr/>
              <a:t>08/11/2020</a:t>
            </a:fld>
            <a:endParaRPr lang="pt-BR"/>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pt-BR"/>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pt-BR"/>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DEDDC6B-981A-4EDD-93D4-6257454E7078}" type="slidenum">
              <a:rPr lang="pt-BR" smtClean="0"/>
              <a:pPr/>
              <a:t>‹nº›</a:t>
            </a:fld>
            <a:endParaRPr lang="pt-BR"/>
          </a:p>
        </p:txBody>
      </p:sp>
    </p:spTree>
    <p:extLst>
      <p:ext uri="{BB962C8B-B14F-4D97-AF65-F5344CB8AC3E}">
        <p14:creationId xmlns:p14="http://schemas.microsoft.com/office/powerpoint/2010/main" val="35293476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p:spPr>
        <p:txBody>
          <a:bodyPr/>
          <a:lstStyle/>
          <a:p>
            <a:fld id="{8ED0675C-A053-46D5-A6C1-DA2B2F416236}" type="slidenum">
              <a:rPr lang="en-US" smtClean="0"/>
              <a:pPr/>
              <a:t>1</a:t>
            </a:fld>
            <a:endParaRPr lang="en-US"/>
          </a:p>
        </p:txBody>
      </p:sp>
      <p:sp>
        <p:nvSpPr>
          <p:cNvPr id="17411" name="Rectangle 2"/>
          <p:cNvSpPr>
            <a:spLocks noGrp="1" noRot="1" noChangeAspect="1" noChangeArrowheads="1" noTextEdit="1"/>
          </p:cNvSpPr>
          <p:nvPr>
            <p:ph type="sldImg"/>
          </p:nvPr>
        </p:nvSpPr>
        <p:spPr>
          <a:ln/>
        </p:spPr>
      </p:sp>
      <p:sp>
        <p:nvSpPr>
          <p:cNvPr id="17412" name="Rectangle 3"/>
          <p:cNvSpPr>
            <a:spLocks noGrp="1" noChangeArrowheads="1"/>
          </p:cNvSpPr>
          <p:nvPr>
            <p:ph type="body" idx="1"/>
          </p:nvPr>
        </p:nvSpPr>
        <p:spPr>
          <a:noFill/>
          <a:ln/>
        </p:spPr>
        <p:txBody>
          <a:bodyPr/>
          <a:lstStyle/>
          <a:p>
            <a:pPr eaLnBrk="1" hangingPunct="1"/>
            <a:endParaRPr lang="pt-BR"/>
          </a:p>
        </p:txBody>
      </p:sp>
    </p:spTree>
    <p:extLst>
      <p:ext uri="{BB962C8B-B14F-4D97-AF65-F5344CB8AC3E}">
        <p14:creationId xmlns:p14="http://schemas.microsoft.com/office/powerpoint/2010/main" val="309904030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1E9DB37-CFDB-4EF6-84D9-B0B64A3FEBC1}" type="slidenum">
              <a:rPr lang="en-US" smtClean="0"/>
              <a:pPr>
                <a:defRPr/>
              </a:pPr>
              <a:t>10</a:t>
            </a:fld>
            <a:endParaRPr lang="en-US"/>
          </a:p>
        </p:txBody>
      </p:sp>
    </p:spTree>
    <p:extLst>
      <p:ext uri="{BB962C8B-B14F-4D97-AF65-F5344CB8AC3E}">
        <p14:creationId xmlns:p14="http://schemas.microsoft.com/office/powerpoint/2010/main" val="25494127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1E9DB37-CFDB-4EF6-84D9-B0B64A3FEBC1}" type="slidenum">
              <a:rPr lang="en-US" smtClean="0"/>
              <a:pPr>
                <a:defRPr/>
              </a:pPr>
              <a:t>11</a:t>
            </a:fld>
            <a:endParaRPr lang="en-US"/>
          </a:p>
        </p:txBody>
      </p:sp>
    </p:spTree>
    <p:extLst>
      <p:ext uri="{BB962C8B-B14F-4D97-AF65-F5344CB8AC3E}">
        <p14:creationId xmlns:p14="http://schemas.microsoft.com/office/powerpoint/2010/main" val="8801091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1E9DB37-CFDB-4EF6-84D9-B0B64A3FEBC1}" type="slidenum">
              <a:rPr lang="en-US" smtClean="0"/>
              <a:pPr>
                <a:defRPr/>
              </a:pPr>
              <a:t>12</a:t>
            </a:fld>
            <a:endParaRPr lang="en-US"/>
          </a:p>
        </p:txBody>
      </p:sp>
    </p:spTree>
    <p:extLst>
      <p:ext uri="{BB962C8B-B14F-4D97-AF65-F5344CB8AC3E}">
        <p14:creationId xmlns:p14="http://schemas.microsoft.com/office/powerpoint/2010/main" val="20362512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err="1">
                <a:latin typeface="+mn-lt"/>
              </a:rPr>
              <a:t>Expansão</a:t>
            </a:r>
            <a:r>
              <a:rPr lang="en-US" dirty="0">
                <a:latin typeface="+mn-lt"/>
              </a:rPr>
              <a:t> </a:t>
            </a:r>
            <a:r>
              <a:rPr lang="pt-BR" b="1" i="0" dirty="0">
                <a:solidFill>
                  <a:srgbClr val="1E1E1E"/>
                </a:solidFill>
                <a:effectLst/>
                <a:latin typeface="+mn-lt"/>
              </a:rPr>
              <a:t>STREAKING KITTENS</a:t>
            </a:r>
            <a:r>
              <a:rPr lang="en-US" b="1" i="0" dirty="0">
                <a:solidFill>
                  <a:srgbClr val="1E1E1E"/>
                </a:solidFill>
                <a:effectLst/>
                <a:latin typeface="+mn-lt"/>
              </a:rPr>
              <a:t>.</a:t>
            </a:r>
            <a:endParaRPr lang="pt-BR" b="1" i="0" dirty="0">
              <a:solidFill>
                <a:srgbClr val="1E1E1E"/>
              </a:solidFill>
              <a:effectLst/>
              <a:latin typeface="+mn-lt"/>
            </a:endParaRPr>
          </a:p>
        </p:txBody>
      </p:sp>
      <p:sp>
        <p:nvSpPr>
          <p:cNvPr id="4" name="Slide Number Placeholder 3"/>
          <p:cNvSpPr>
            <a:spLocks noGrp="1"/>
          </p:cNvSpPr>
          <p:nvPr>
            <p:ph type="sldNum" sz="quarter" idx="10"/>
          </p:nvPr>
        </p:nvSpPr>
        <p:spPr/>
        <p:txBody>
          <a:bodyPr/>
          <a:lstStyle/>
          <a:p>
            <a:pPr>
              <a:defRPr/>
            </a:pPr>
            <a:fld id="{F1E9DB37-CFDB-4EF6-84D9-B0B64A3FEBC1}" type="slidenum">
              <a:rPr lang="en-US" smtClean="0"/>
              <a:pPr>
                <a:defRPr/>
              </a:pPr>
              <a:t>13</a:t>
            </a:fld>
            <a:endParaRPr lang="en-US"/>
          </a:p>
        </p:txBody>
      </p:sp>
    </p:spTree>
    <p:extLst>
      <p:ext uri="{BB962C8B-B14F-4D97-AF65-F5344CB8AC3E}">
        <p14:creationId xmlns:p14="http://schemas.microsoft.com/office/powerpoint/2010/main" val="11934836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pt-BR" dirty="0"/>
              <a:t>Projetados para serem executados em computadores, consoles ou tabuleiros. Esses jogos utilizam elementos, mecânicas e tecnologias com o objetivo de simular situações e problemas do mundo real de forma que os problemas sejam compreendidos pelos jogadores, fazendo com que estes reflitam e aprendam.</a:t>
            </a:r>
            <a:endParaRPr lang="en-US" dirty="0"/>
          </a:p>
        </p:txBody>
      </p:sp>
      <p:sp>
        <p:nvSpPr>
          <p:cNvPr id="4" name="Slide Number Placeholder 3"/>
          <p:cNvSpPr>
            <a:spLocks noGrp="1"/>
          </p:cNvSpPr>
          <p:nvPr>
            <p:ph type="sldNum" sz="quarter" idx="10"/>
          </p:nvPr>
        </p:nvSpPr>
        <p:spPr/>
        <p:txBody>
          <a:bodyPr/>
          <a:lstStyle/>
          <a:p>
            <a:pPr>
              <a:defRPr/>
            </a:pPr>
            <a:fld id="{F1E9DB37-CFDB-4EF6-84D9-B0B64A3FEBC1}" type="slidenum">
              <a:rPr lang="en-US" smtClean="0"/>
              <a:pPr>
                <a:defRPr/>
              </a:pPr>
              <a:t>14</a:t>
            </a:fld>
            <a:endParaRPr lang="en-US"/>
          </a:p>
        </p:txBody>
      </p:sp>
    </p:spTree>
    <p:extLst>
      <p:ext uri="{BB962C8B-B14F-4D97-AF65-F5344CB8AC3E}">
        <p14:creationId xmlns:p14="http://schemas.microsoft.com/office/powerpoint/2010/main" val="422303841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1E9DB37-CFDB-4EF6-84D9-B0B64A3FEBC1}" type="slidenum">
              <a:rPr lang="en-US" smtClean="0"/>
              <a:pPr>
                <a:defRPr/>
              </a:pPr>
              <a:t>15</a:t>
            </a:fld>
            <a:endParaRPr lang="en-US"/>
          </a:p>
        </p:txBody>
      </p:sp>
    </p:spTree>
    <p:extLst>
      <p:ext uri="{BB962C8B-B14F-4D97-AF65-F5344CB8AC3E}">
        <p14:creationId xmlns:p14="http://schemas.microsoft.com/office/powerpoint/2010/main" val="84806707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1E9DB37-CFDB-4EF6-84D9-B0B64A3FEBC1}" type="slidenum">
              <a:rPr lang="en-US" smtClean="0"/>
              <a:pPr>
                <a:defRPr/>
              </a:pPr>
              <a:t>16</a:t>
            </a:fld>
            <a:endParaRPr lang="en-US"/>
          </a:p>
        </p:txBody>
      </p:sp>
    </p:spTree>
    <p:extLst>
      <p:ext uri="{BB962C8B-B14F-4D97-AF65-F5344CB8AC3E}">
        <p14:creationId xmlns:p14="http://schemas.microsoft.com/office/powerpoint/2010/main" val="17596427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1E9DB37-CFDB-4EF6-84D9-B0B64A3FEBC1}" type="slidenum">
              <a:rPr lang="en-US" smtClean="0"/>
              <a:pPr>
                <a:defRPr/>
              </a:pPr>
              <a:t>17</a:t>
            </a:fld>
            <a:endParaRPr lang="en-US"/>
          </a:p>
        </p:txBody>
      </p:sp>
    </p:spTree>
    <p:extLst>
      <p:ext uri="{BB962C8B-B14F-4D97-AF65-F5344CB8AC3E}">
        <p14:creationId xmlns:p14="http://schemas.microsoft.com/office/powerpoint/2010/main" val="28644460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1E9DB37-CFDB-4EF6-84D9-B0B64A3FEBC1}" type="slidenum">
              <a:rPr lang="en-US" smtClean="0"/>
              <a:pPr>
                <a:defRPr/>
              </a:pPr>
              <a:t>18</a:t>
            </a:fld>
            <a:endParaRPr lang="en-US"/>
          </a:p>
        </p:txBody>
      </p:sp>
    </p:spTree>
    <p:extLst>
      <p:ext uri="{BB962C8B-B14F-4D97-AF65-F5344CB8AC3E}">
        <p14:creationId xmlns:p14="http://schemas.microsoft.com/office/powerpoint/2010/main" val="134596651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1E9DB37-CFDB-4EF6-84D9-B0B64A3FEBC1}" type="slidenum">
              <a:rPr lang="en-US" smtClean="0"/>
              <a:pPr>
                <a:defRPr/>
              </a:pPr>
              <a:t>19</a:t>
            </a:fld>
            <a:endParaRPr lang="en-US"/>
          </a:p>
        </p:txBody>
      </p:sp>
    </p:spTree>
    <p:extLst>
      <p:ext uri="{BB962C8B-B14F-4D97-AF65-F5344CB8AC3E}">
        <p14:creationId xmlns:p14="http://schemas.microsoft.com/office/powerpoint/2010/main" val="188350436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1E9DB37-CFDB-4EF6-84D9-B0B64A3FEBC1}" type="slidenum">
              <a:rPr lang="en-US" smtClean="0"/>
              <a:pPr>
                <a:defRPr/>
              </a:pPr>
              <a:t>2</a:t>
            </a:fld>
            <a:endParaRPr lang="en-US"/>
          </a:p>
        </p:txBody>
      </p:sp>
    </p:spTree>
    <p:extLst>
      <p:ext uri="{BB962C8B-B14F-4D97-AF65-F5344CB8AC3E}">
        <p14:creationId xmlns:p14="http://schemas.microsoft.com/office/powerpoint/2010/main" val="283939964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1E9DB37-CFDB-4EF6-84D9-B0B64A3FEBC1}" type="slidenum">
              <a:rPr lang="en-US" smtClean="0"/>
              <a:pPr>
                <a:defRPr/>
              </a:pPr>
              <a:t>20</a:t>
            </a:fld>
            <a:endParaRPr lang="en-US"/>
          </a:p>
        </p:txBody>
      </p:sp>
    </p:spTree>
    <p:extLst>
      <p:ext uri="{BB962C8B-B14F-4D97-AF65-F5344CB8AC3E}">
        <p14:creationId xmlns:p14="http://schemas.microsoft.com/office/powerpoint/2010/main" val="36278010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1E9DB37-CFDB-4EF6-84D9-B0B64A3FEBC1}" type="slidenum">
              <a:rPr lang="en-US" smtClean="0"/>
              <a:pPr>
                <a:defRPr/>
              </a:pPr>
              <a:t>21</a:t>
            </a:fld>
            <a:endParaRPr lang="en-US"/>
          </a:p>
        </p:txBody>
      </p:sp>
    </p:spTree>
    <p:extLst>
      <p:ext uri="{BB962C8B-B14F-4D97-AF65-F5344CB8AC3E}">
        <p14:creationId xmlns:p14="http://schemas.microsoft.com/office/powerpoint/2010/main" val="216921721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1E9DB37-CFDB-4EF6-84D9-B0B64A3FEBC1}" type="slidenum">
              <a:rPr lang="en-US" smtClean="0"/>
              <a:pPr>
                <a:defRPr/>
              </a:pPr>
              <a:t>22</a:t>
            </a:fld>
            <a:endParaRPr lang="en-US"/>
          </a:p>
        </p:txBody>
      </p:sp>
    </p:spTree>
    <p:extLst>
      <p:ext uri="{BB962C8B-B14F-4D97-AF65-F5344CB8AC3E}">
        <p14:creationId xmlns:p14="http://schemas.microsoft.com/office/powerpoint/2010/main" val="96545173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1E9DB37-CFDB-4EF6-84D9-B0B64A3FEBC1}" type="slidenum">
              <a:rPr lang="en-US" smtClean="0"/>
              <a:pPr>
                <a:defRPr/>
              </a:pPr>
              <a:t>23</a:t>
            </a:fld>
            <a:endParaRPr lang="en-US"/>
          </a:p>
        </p:txBody>
      </p:sp>
    </p:spTree>
    <p:extLst>
      <p:ext uri="{BB962C8B-B14F-4D97-AF65-F5344CB8AC3E}">
        <p14:creationId xmlns:p14="http://schemas.microsoft.com/office/powerpoint/2010/main" val="81592444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p:spPr>
        <p:txBody>
          <a:bodyPr/>
          <a:lstStyle/>
          <a:p>
            <a:fld id="{8ED0675C-A053-46D5-A6C1-DA2B2F416236}" type="slidenum">
              <a:rPr lang="en-US" smtClean="0"/>
              <a:pPr/>
              <a:t>24</a:t>
            </a:fld>
            <a:endParaRPr lang="en-US"/>
          </a:p>
        </p:txBody>
      </p:sp>
      <p:sp>
        <p:nvSpPr>
          <p:cNvPr id="17411" name="Rectangle 2"/>
          <p:cNvSpPr>
            <a:spLocks noGrp="1" noRot="1" noChangeAspect="1" noChangeArrowheads="1" noTextEdit="1"/>
          </p:cNvSpPr>
          <p:nvPr>
            <p:ph type="sldImg"/>
          </p:nvPr>
        </p:nvSpPr>
        <p:spPr>
          <a:ln/>
        </p:spPr>
      </p:sp>
      <p:sp>
        <p:nvSpPr>
          <p:cNvPr id="17412" name="Rectangle 3"/>
          <p:cNvSpPr>
            <a:spLocks noGrp="1" noChangeArrowheads="1"/>
          </p:cNvSpPr>
          <p:nvPr>
            <p:ph type="body" idx="1"/>
          </p:nvPr>
        </p:nvSpPr>
        <p:spPr>
          <a:noFill/>
          <a:ln/>
        </p:spPr>
        <p:txBody>
          <a:bodyPr/>
          <a:lstStyle/>
          <a:p>
            <a:pPr eaLnBrk="1" hangingPunct="1"/>
            <a:endParaRPr lang="pt-BR"/>
          </a:p>
        </p:txBody>
      </p:sp>
    </p:spTree>
    <p:extLst>
      <p:ext uri="{BB962C8B-B14F-4D97-AF65-F5344CB8AC3E}">
        <p14:creationId xmlns:p14="http://schemas.microsoft.com/office/powerpoint/2010/main" val="38865057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1E9DB37-CFDB-4EF6-84D9-B0B64A3FEBC1}" type="slidenum">
              <a:rPr lang="en-US" smtClean="0"/>
              <a:pPr>
                <a:defRPr/>
              </a:pPr>
              <a:t>3</a:t>
            </a:fld>
            <a:endParaRPr lang="en-US"/>
          </a:p>
        </p:txBody>
      </p:sp>
    </p:spTree>
    <p:extLst>
      <p:ext uri="{BB962C8B-B14F-4D97-AF65-F5344CB8AC3E}">
        <p14:creationId xmlns:p14="http://schemas.microsoft.com/office/powerpoint/2010/main" val="77594127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buFont typeface="Arial" panose="020B0604020202020204" pitchFamily="34" charset="0"/>
              <a:buNone/>
            </a:pPr>
            <a:r>
              <a:rPr lang="en-US" dirty="0" err="1"/>
              <a:t>Dificuldades</a:t>
            </a:r>
            <a:r>
              <a:rPr lang="en-US" dirty="0"/>
              <a:t>: </a:t>
            </a:r>
            <a:r>
              <a:rPr lang="pt-BR" dirty="0"/>
              <a:t>tarefas complexas e a experiência dos envolvidos está diretamente ligada ao resultado;</a:t>
            </a:r>
          </a:p>
          <a:p>
            <a:endParaRPr lang="en-US" dirty="0"/>
          </a:p>
        </p:txBody>
      </p:sp>
      <p:sp>
        <p:nvSpPr>
          <p:cNvPr id="4" name="Slide Number Placeholder 3"/>
          <p:cNvSpPr>
            <a:spLocks noGrp="1"/>
          </p:cNvSpPr>
          <p:nvPr>
            <p:ph type="sldNum" sz="quarter" idx="10"/>
          </p:nvPr>
        </p:nvSpPr>
        <p:spPr/>
        <p:txBody>
          <a:bodyPr/>
          <a:lstStyle/>
          <a:p>
            <a:pPr>
              <a:defRPr/>
            </a:pPr>
            <a:fld id="{F1E9DB37-CFDB-4EF6-84D9-B0B64A3FEBC1}" type="slidenum">
              <a:rPr lang="en-US" smtClean="0"/>
              <a:pPr>
                <a:defRPr/>
              </a:pPr>
              <a:t>4</a:t>
            </a:fld>
            <a:endParaRPr lang="en-US"/>
          </a:p>
        </p:txBody>
      </p:sp>
    </p:spTree>
    <p:extLst>
      <p:ext uri="{BB962C8B-B14F-4D97-AF65-F5344CB8AC3E}">
        <p14:creationId xmlns:p14="http://schemas.microsoft.com/office/powerpoint/2010/main" val="220950641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1E9DB37-CFDB-4EF6-84D9-B0B64A3FEBC1}" type="slidenum">
              <a:rPr lang="en-US" smtClean="0"/>
              <a:pPr>
                <a:defRPr/>
              </a:pPr>
              <a:t>5</a:t>
            </a:fld>
            <a:endParaRPr lang="en-US"/>
          </a:p>
        </p:txBody>
      </p:sp>
    </p:spTree>
    <p:extLst>
      <p:ext uri="{BB962C8B-B14F-4D97-AF65-F5344CB8AC3E}">
        <p14:creationId xmlns:p14="http://schemas.microsoft.com/office/powerpoint/2010/main" val="22064537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1E9DB37-CFDB-4EF6-84D9-B0B64A3FEBC1}" type="slidenum">
              <a:rPr lang="en-US" smtClean="0"/>
              <a:pPr>
                <a:defRPr/>
              </a:pPr>
              <a:t>6</a:t>
            </a:fld>
            <a:endParaRPr lang="en-US"/>
          </a:p>
        </p:txBody>
      </p:sp>
    </p:spTree>
    <p:extLst>
      <p:ext uri="{BB962C8B-B14F-4D97-AF65-F5344CB8AC3E}">
        <p14:creationId xmlns:p14="http://schemas.microsoft.com/office/powerpoint/2010/main" val="88488805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1E9DB37-CFDB-4EF6-84D9-B0B64A3FEBC1}" type="slidenum">
              <a:rPr lang="en-US" smtClean="0"/>
              <a:pPr>
                <a:defRPr/>
              </a:pPr>
              <a:t>7</a:t>
            </a:fld>
            <a:endParaRPr lang="en-US"/>
          </a:p>
        </p:txBody>
      </p:sp>
    </p:spTree>
    <p:extLst>
      <p:ext uri="{BB962C8B-B14F-4D97-AF65-F5344CB8AC3E}">
        <p14:creationId xmlns:p14="http://schemas.microsoft.com/office/powerpoint/2010/main" val="417228256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1E9DB37-CFDB-4EF6-84D9-B0B64A3FEBC1}" type="slidenum">
              <a:rPr lang="en-US" smtClean="0"/>
              <a:pPr>
                <a:defRPr/>
              </a:pPr>
              <a:t>8</a:t>
            </a:fld>
            <a:endParaRPr lang="en-US"/>
          </a:p>
        </p:txBody>
      </p:sp>
    </p:spTree>
    <p:extLst>
      <p:ext uri="{BB962C8B-B14F-4D97-AF65-F5344CB8AC3E}">
        <p14:creationId xmlns:p14="http://schemas.microsoft.com/office/powerpoint/2010/main" val="262358398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F1E9DB37-CFDB-4EF6-84D9-B0B64A3FEBC1}" type="slidenum">
              <a:rPr lang="en-US" smtClean="0"/>
              <a:pPr>
                <a:defRPr/>
              </a:pPr>
              <a:t>9</a:t>
            </a:fld>
            <a:endParaRPr lang="en-US"/>
          </a:p>
        </p:txBody>
      </p:sp>
    </p:spTree>
    <p:extLst>
      <p:ext uri="{BB962C8B-B14F-4D97-AF65-F5344CB8AC3E}">
        <p14:creationId xmlns:p14="http://schemas.microsoft.com/office/powerpoint/2010/main" val="1795029933"/>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 name="Espaço Reservado para Texto 11"/>
          <p:cNvSpPr>
            <a:spLocks noGrp="1"/>
          </p:cNvSpPr>
          <p:nvPr>
            <p:ph type="body" sz="quarter" idx="15"/>
          </p:nvPr>
        </p:nvSpPr>
        <p:spPr>
          <a:xfrm>
            <a:off x="1187624" y="4706574"/>
            <a:ext cx="7344816" cy="1343706"/>
          </a:xfrm>
          <a:prstGeom prst="rect">
            <a:avLst/>
          </a:prstGeom>
        </p:spPr>
        <p:txBody>
          <a:bodyPr>
            <a:normAutofit/>
          </a:bodyPr>
          <a:lstStyle>
            <a:lvl1pPr marL="0" indent="0" algn="ctr">
              <a:buNone/>
              <a:defRPr sz="3000" cap="small" baseline="0">
                <a:solidFill>
                  <a:srgbClr val="2D719A"/>
                </a:solidFill>
                <a:latin typeface="Arial" panose="020B0604020202020204" pitchFamily="34" charset="0"/>
                <a:ea typeface="Tahoma" panose="020B0604030504040204" pitchFamily="34" charset="0"/>
                <a:cs typeface="Arial" panose="020B0604020202020204" pitchFamily="34" charset="0"/>
              </a:defRPr>
            </a:lvl1pPr>
          </a:lstStyle>
          <a:p>
            <a:pPr lvl="0"/>
            <a:r>
              <a:rPr lang="en-US"/>
              <a:t>Click to edit Master text styles</a:t>
            </a:r>
          </a:p>
        </p:txBody>
      </p:sp>
      <p:sp>
        <p:nvSpPr>
          <p:cNvPr id="2" name="Title 1"/>
          <p:cNvSpPr>
            <a:spLocks noGrp="1"/>
          </p:cNvSpPr>
          <p:nvPr>
            <p:ph type="title"/>
          </p:nvPr>
        </p:nvSpPr>
        <p:spPr>
          <a:xfrm>
            <a:off x="899592" y="3140968"/>
            <a:ext cx="7894976" cy="1118587"/>
          </a:xfrm>
        </p:spPr>
        <p:txBody>
          <a:bodyPr>
            <a:normAutofit/>
          </a:bodyPr>
          <a:lstStyle>
            <a:lvl1pPr algn="ctr">
              <a:defRPr sz="4400" b="1" i="0" baseline="0">
                <a:solidFill>
                  <a:schemeClr val="bg1"/>
                </a:solidFill>
                <a:latin typeface="Arial" panose="020B0604020202020204" pitchFamily="34" charset="0"/>
              </a:defRPr>
            </a:lvl1pPr>
          </a:lstStyle>
          <a:p>
            <a:r>
              <a:rPr lang="en-US"/>
              <a:t>Click to edit Master title style</a:t>
            </a:r>
            <a:endParaRPr lang="pt-BR" dirty="0"/>
          </a:p>
        </p:txBody>
      </p:sp>
      <p:pic>
        <p:nvPicPr>
          <p:cNvPr id="7" name="Picture 6"/>
          <p:cNvPicPr>
            <a:picLocks noChangeAspect="1"/>
          </p:cNvPicPr>
          <p:nvPr/>
        </p:nvPicPr>
        <p:blipFill rotWithShape="1">
          <a:blip r:embed="rId3" cstate="print">
            <a:extLst>
              <a:ext uri="{28A0092B-C50C-407E-A947-70E740481C1C}">
                <a14:useLocalDpi xmlns:a14="http://schemas.microsoft.com/office/drawing/2010/main" val="0"/>
              </a:ext>
            </a:extLst>
          </a:blip>
          <a:srcRect t="33246" b="26746"/>
          <a:stretch/>
        </p:blipFill>
        <p:spPr>
          <a:xfrm>
            <a:off x="1979712" y="188640"/>
            <a:ext cx="5401067" cy="1440161"/>
          </a:xfrm>
          <a:prstGeom prst="rect">
            <a:avLst/>
          </a:prstGeom>
        </p:spPr>
      </p:pic>
      <p:pic>
        <p:nvPicPr>
          <p:cNvPr id="5" name="Picture 4"/>
          <p:cNvPicPr>
            <a:picLocks noChangeAspect="1"/>
          </p:cNvPicPr>
          <p:nvPr/>
        </p:nvPicPr>
        <p:blipFill rotWithShape="1">
          <a:blip r:embed="rId3" cstate="print">
            <a:extLst>
              <a:ext uri="{28A0092B-C50C-407E-A947-70E740481C1C}">
                <a14:useLocalDpi xmlns:a14="http://schemas.microsoft.com/office/drawing/2010/main" val="0"/>
              </a:ext>
            </a:extLst>
          </a:blip>
          <a:srcRect t="33246" b="26746"/>
          <a:stretch/>
        </p:blipFill>
        <p:spPr>
          <a:xfrm>
            <a:off x="1979712" y="188640"/>
            <a:ext cx="5401067" cy="1440161"/>
          </a:xfrm>
          <a:prstGeom prst="rect">
            <a:avLst/>
          </a:prstGeom>
        </p:spPr>
      </p:pic>
      <p:pic>
        <p:nvPicPr>
          <p:cNvPr id="6" name="Picture 5"/>
          <p:cNvPicPr>
            <a:picLocks noChangeAspect="1"/>
          </p:cNvPicPr>
          <p:nvPr userDrawn="1"/>
        </p:nvPicPr>
        <p:blipFill rotWithShape="1">
          <a:blip r:embed="rId3" cstate="print">
            <a:extLst>
              <a:ext uri="{28A0092B-C50C-407E-A947-70E740481C1C}">
                <a14:useLocalDpi xmlns:a14="http://schemas.microsoft.com/office/drawing/2010/main" val="0"/>
              </a:ext>
            </a:extLst>
          </a:blip>
          <a:srcRect t="33246" b="26746"/>
          <a:stretch/>
        </p:blipFill>
        <p:spPr>
          <a:xfrm>
            <a:off x="1979712" y="188640"/>
            <a:ext cx="5401067" cy="1440161"/>
          </a:xfrm>
          <a:prstGeom prst="rect">
            <a:avLst/>
          </a:prstGeom>
        </p:spPr>
      </p:pic>
    </p:spTree>
    <p:extLst>
      <p:ext uri="{BB962C8B-B14F-4D97-AF65-F5344CB8AC3E}">
        <p14:creationId xmlns:p14="http://schemas.microsoft.com/office/powerpoint/2010/main" val="1034992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4"/>
            <a:ext cx="7886700" cy="972000"/>
          </a:xfrm>
        </p:spPr>
        <p:txBody>
          <a:bodyPr/>
          <a:lstStyle/>
          <a:p>
            <a:r>
              <a:rPr lang="en-US"/>
              <a:t>Click to edit Master title style</a:t>
            </a:r>
            <a:endParaRPr lang="pt-BR"/>
          </a:p>
        </p:txBody>
      </p:sp>
      <p:sp>
        <p:nvSpPr>
          <p:cNvPr id="3" name="Text Placeholder 2"/>
          <p:cNvSpPr>
            <a:spLocks noGrp="1"/>
          </p:cNvSpPr>
          <p:nvPr>
            <p:ph type="body" idx="1"/>
          </p:nvPr>
        </p:nvSpPr>
        <p:spPr>
          <a:xfrm>
            <a:off x="629842" y="1401820"/>
            <a:ext cx="3868340" cy="560592"/>
          </a:xfrm>
        </p:spPr>
        <p:txBody>
          <a:bodyPr anchor="b">
            <a:noAutofit/>
          </a:bodyPr>
          <a:lstStyle>
            <a:lvl1pPr marL="0" indent="0">
              <a:buNone/>
              <a:defRPr sz="21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629842" y="2027108"/>
            <a:ext cx="3868340" cy="4162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dirty="0"/>
          </a:p>
        </p:txBody>
      </p:sp>
      <p:sp>
        <p:nvSpPr>
          <p:cNvPr id="5" name="Text Placeholder 4"/>
          <p:cNvSpPr>
            <a:spLocks noGrp="1"/>
          </p:cNvSpPr>
          <p:nvPr>
            <p:ph type="body" sz="quarter" idx="3"/>
          </p:nvPr>
        </p:nvSpPr>
        <p:spPr>
          <a:xfrm>
            <a:off x="4629150" y="1401820"/>
            <a:ext cx="3887391" cy="560592"/>
          </a:xfrm>
        </p:spPr>
        <p:txBody>
          <a:bodyPr anchor="b">
            <a:noAutofit/>
          </a:bodyPr>
          <a:lstStyle>
            <a:lvl1pPr marL="0" indent="0">
              <a:buNone/>
              <a:defRPr sz="21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29150" y="2027108"/>
            <a:ext cx="3887391" cy="416255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dirty="0"/>
          </a:p>
        </p:txBody>
      </p:sp>
      <p:sp>
        <p:nvSpPr>
          <p:cNvPr id="7" name="Date Placeholder 6"/>
          <p:cNvSpPr>
            <a:spLocks noGrp="1"/>
          </p:cNvSpPr>
          <p:nvPr>
            <p:ph type="dt" sz="half" idx="10"/>
          </p:nvPr>
        </p:nvSpPr>
        <p:spPr/>
        <p:txBody>
          <a:bodyPr/>
          <a:lstStyle/>
          <a:p>
            <a:r>
              <a:rPr lang="en-US"/>
              <a:t>LUDES</a:t>
            </a:r>
            <a:endParaRPr lang="pt-BR"/>
          </a:p>
        </p:txBody>
      </p:sp>
      <p:sp>
        <p:nvSpPr>
          <p:cNvPr id="8" name="Footer Placeholder 7"/>
          <p:cNvSpPr>
            <a:spLocks noGrp="1"/>
          </p:cNvSpPr>
          <p:nvPr>
            <p:ph type="ftr" sz="quarter" idx="11"/>
          </p:nvPr>
        </p:nvSpPr>
        <p:spPr/>
        <p:txBody>
          <a:bodyPr/>
          <a:lstStyle/>
          <a:p>
            <a:r>
              <a:rPr lang="pt-BR"/>
              <a:t>Geraldo Xexéo  xexeo@cos.ufrj.br</a:t>
            </a:r>
          </a:p>
        </p:txBody>
      </p:sp>
      <p:sp>
        <p:nvSpPr>
          <p:cNvPr id="9" name="Slide Number Placeholder 8"/>
          <p:cNvSpPr>
            <a:spLocks noGrp="1"/>
          </p:cNvSpPr>
          <p:nvPr>
            <p:ph type="sldNum" sz="quarter" idx="12"/>
          </p:nvPr>
        </p:nvSpPr>
        <p:spPr/>
        <p:txBody>
          <a:bodyPr/>
          <a:lstStyle/>
          <a:p>
            <a:fld id="{BB152AAB-E794-4AAE-96FF-3CDB8C5C9FC8}" type="slidenum">
              <a:rPr lang="pt-BR" smtClean="0"/>
              <a:pPr/>
              <a:t>‹nº›</a:t>
            </a:fld>
            <a:endParaRPr lang="pt-BR"/>
          </a:p>
        </p:txBody>
      </p:sp>
    </p:spTree>
    <p:extLst>
      <p:ext uri="{BB962C8B-B14F-4D97-AF65-F5344CB8AC3E}">
        <p14:creationId xmlns:p14="http://schemas.microsoft.com/office/powerpoint/2010/main" val="8691296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2_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7363" y="1332594"/>
            <a:ext cx="4239000" cy="4586513"/>
          </a:xfrm>
          <a:prstGeom prst="rect">
            <a:avLst/>
          </a:prstGeom>
        </p:spPr>
        <p:txBody>
          <a:bodyPr/>
          <a:lstStyle>
            <a:lvl1pPr marL="171450" indent="-171450">
              <a:buFontTx/>
              <a:buBlip>
                <a:blip r:embed="rId2"/>
              </a:buBlip>
              <a:defRPr sz="2400">
                <a:solidFill>
                  <a:schemeClr val="tx1">
                    <a:lumMod val="65000"/>
                    <a:lumOff val="35000"/>
                  </a:schemeClr>
                </a:solidFill>
                <a:latin typeface="Tahoma" panose="020B0604030504040204" pitchFamily="34" charset="0"/>
                <a:ea typeface="Tahoma" panose="020B0604030504040204" pitchFamily="34" charset="0"/>
                <a:cs typeface="Tahoma" panose="020B0604030504040204" pitchFamily="34" charset="0"/>
              </a:defRPr>
            </a:lvl1pPr>
            <a:lvl2pPr marL="514350" indent="-171450">
              <a:buFontTx/>
              <a:buBlip>
                <a:blip r:embed="rId2"/>
              </a:buBlip>
              <a:defRPr sz="2100">
                <a:solidFill>
                  <a:schemeClr val="tx1">
                    <a:lumMod val="65000"/>
                    <a:lumOff val="35000"/>
                  </a:schemeClr>
                </a:solidFill>
                <a:latin typeface="Tahoma" panose="020B0604030504040204" pitchFamily="34" charset="0"/>
                <a:ea typeface="Tahoma" panose="020B0604030504040204" pitchFamily="34" charset="0"/>
                <a:cs typeface="Tahoma" panose="020B0604030504040204" pitchFamily="34" charset="0"/>
              </a:defRPr>
            </a:lvl2pPr>
            <a:lvl3pPr marL="685800" indent="0">
              <a:buFontTx/>
              <a:buNone/>
              <a:defRPr sz="1950" baseline="0">
                <a:solidFill>
                  <a:schemeClr val="tx1">
                    <a:lumMod val="65000"/>
                    <a:lumOff val="35000"/>
                  </a:schemeClr>
                </a:solidFill>
                <a:latin typeface="Tahoma" panose="020B0604030504040204" pitchFamily="34" charset="0"/>
                <a:ea typeface="Tahoma" panose="020B0604030504040204" pitchFamily="34" charset="0"/>
                <a:cs typeface="Tahoma" panose="020B0604030504040204" pitchFamily="34" charset="0"/>
              </a:defRPr>
            </a:lvl3pPr>
            <a:lvl4pPr>
              <a:defRPr sz="1725">
                <a:solidFill>
                  <a:schemeClr val="tx1">
                    <a:lumMod val="65000"/>
                    <a:lumOff val="35000"/>
                  </a:schemeClr>
                </a:solidFill>
                <a:latin typeface="Tahoma" panose="020B0604030504040204" pitchFamily="34" charset="0"/>
                <a:ea typeface="Tahoma" panose="020B0604030504040204" pitchFamily="34" charset="0"/>
                <a:cs typeface="Tahoma" panose="020B0604030504040204" pitchFamily="34" charset="0"/>
              </a:defRPr>
            </a:lvl4pPr>
            <a:lvl5pPr marL="1543050" marR="0" indent="-171450" algn="l" defTabSz="685800" rtl="0" eaLnBrk="1" fontAlgn="auto" latinLnBrk="0" hangingPunct="1">
              <a:lnSpc>
                <a:spcPct val="90000"/>
              </a:lnSpc>
              <a:spcBef>
                <a:spcPts val="375"/>
              </a:spcBef>
              <a:spcAft>
                <a:spcPts val="0"/>
              </a:spcAft>
              <a:buClrTx/>
              <a:buSzPct val="95000"/>
              <a:buFontTx/>
              <a:buBlip>
                <a:blip r:embed="rId2"/>
              </a:buBlip>
              <a:tabLst/>
              <a:defRPr sz="1725">
                <a:solidFill>
                  <a:schemeClr val="tx1">
                    <a:lumMod val="65000"/>
                    <a:lumOff val="35000"/>
                  </a:schemeClr>
                </a:solidFill>
                <a:latin typeface="Tahoma" panose="020B0604030504040204" pitchFamily="34" charset="0"/>
                <a:ea typeface="Tahoma" panose="020B0604030504040204" pitchFamily="34" charset="0"/>
                <a:cs typeface="Tahoma" panose="020B0604030504040204" pitchFamily="34" charset="0"/>
              </a:defRPr>
            </a:lvl5pPr>
          </a:lstStyle>
          <a:p>
            <a:pPr lvl="0"/>
            <a:r>
              <a:rPr lang="en-US"/>
              <a:t>Click to edit Master text styles</a:t>
            </a:r>
          </a:p>
        </p:txBody>
      </p:sp>
      <p:sp>
        <p:nvSpPr>
          <p:cNvPr id="5" name="Title 4"/>
          <p:cNvSpPr>
            <a:spLocks noGrp="1"/>
          </p:cNvSpPr>
          <p:nvPr>
            <p:ph type="title"/>
          </p:nvPr>
        </p:nvSpPr>
        <p:spPr/>
        <p:txBody>
          <a:bodyPr/>
          <a:lstStyle/>
          <a:p>
            <a:r>
              <a:rPr lang="en-US"/>
              <a:t>Click to edit Master title style</a:t>
            </a:r>
            <a:endParaRPr lang="pt-BR" dirty="0"/>
          </a:p>
        </p:txBody>
      </p:sp>
      <p:sp>
        <p:nvSpPr>
          <p:cNvPr id="6" name="Date Placeholder 5"/>
          <p:cNvSpPr>
            <a:spLocks noGrp="1"/>
          </p:cNvSpPr>
          <p:nvPr>
            <p:ph type="dt" sz="half" idx="10"/>
          </p:nvPr>
        </p:nvSpPr>
        <p:spPr/>
        <p:txBody>
          <a:bodyPr/>
          <a:lstStyle/>
          <a:p>
            <a:r>
              <a:rPr lang="en-US"/>
              <a:t>LUDES</a:t>
            </a:r>
            <a:endParaRPr lang="pt-BR"/>
          </a:p>
        </p:txBody>
      </p:sp>
      <p:sp>
        <p:nvSpPr>
          <p:cNvPr id="7" name="Footer Placeholder 6"/>
          <p:cNvSpPr>
            <a:spLocks noGrp="1"/>
          </p:cNvSpPr>
          <p:nvPr>
            <p:ph type="ftr" sz="quarter" idx="11"/>
          </p:nvPr>
        </p:nvSpPr>
        <p:spPr/>
        <p:txBody>
          <a:bodyPr/>
          <a:lstStyle/>
          <a:p>
            <a:r>
              <a:rPr lang="pt-BR"/>
              <a:t>Geraldo Xexéo  xexeo@cos.ufrj.br</a:t>
            </a:r>
          </a:p>
        </p:txBody>
      </p:sp>
      <p:sp>
        <p:nvSpPr>
          <p:cNvPr id="12" name="Slide Number Placeholder 11"/>
          <p:cNvSpPr>
            <a:spLocks noGrp="1"/>
          </p:cNvSpPr>
          <p:nvPr>
            <p:ph type="sldNum" sz="quarter" idx="12"/>
          </p:nvPr>
        </p:nvSpPr>
        <p:spPr/>
        <p:txBody>
          <a:bodyPr/>
          <a:lstStyle/>
          <a:p>
            <a:fld id="{BB152AAB-E794-4AAE-96FF-3CDB8C5C9FC8}" type="slidenum">
              <a:rPr lang="pt-BR" smtClean="0"/>
              <a:pPr/>
              <a:t>‹nº›</a:t>
            </a:fld>
            <a:endParaRPr lang="pt-BR"/>
          </a:p>
        </p:txBody>
      </p:sp>
    </p:spTree>
    <p:extLst>
      <p:ext uri="{BB962C8B-B14F-4D97-AF65-F5344CB8AC3E}">
        <p14:creationId xmlns:p14="http://schemas.microsoft.com/office/powerpoint/2010/main" val="99844399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r>
              <a:rPr lang="en-US"/>
              <a:t>LUDES</a:t>
            </a:r>
            <a:endParaRPr lang="pt-BR"/>
          </a:p>
        </p:txBody>
      </p:sp>
      <p:sp>
        <p:nvSpPr>
          <p:cNvPr id="4" name="Footer Placeholder 3"/>
          <p:cNvSpPr>
            <a:spLocks noGrp="1"/>
          </p:cNvSpPr>
          <p:nvPr>
            <p:ph type="ftr" sz="quarter" idx="11"/>
          </p:nvPr>
        </p:nvSpPr>
        <p:spPr/>
        <p:txBody>
          <a:bodyPr/>
          <a:lstStyle/>
          <a:p>
            <a:r>
              <a:rPr lang="pt-BR"/>
              <a:t>Geraldo Xexéo  xexeo@cos.ufrj.br</a:t>
            </a:r>
          </a:p>
        </p:txBody>
      </p:sp>
      <p:sp>
        <p:nvSpPr>
          <p:cNvPr id="5" name="Slide Number Placeholder 4"/>
          <p:cNvSpPr>
            <a:spLocks noGrp="1"/>
          </p:cNvSpPr>
          <p:nvPr>
            <p:ph type="sldNum" sz="quarter" idx="12"/>
          </p:nvPr>
        </p:nvSpPr>
        <p:spPr/>
        <p:txBody>
          <a:bodyPr/>
          <a:lstStyle/>
          <a:p>
            <a:fld id="{BB152AAB-E794-4AAE-96FF-3CDB8C5C9FC8}" type="slidenum">
              <a:rPr lang="pt-BR" smtClean="0"/>
              <a:pPr/>
              <a:t>‹nº›</a:t>
            </a:fld>
            <a:endParaRPr lang="pt-BR"/>
          </a:p>
        </p:txBody>
      </p:sp>
      <p:sp>
        <p:nvSpPr>
          <p:cNvPr id="10" name="Title 9"/>
          <p:cNvSpPr>
            <a:spLocks noGrp="1"/>
          </p:cNvSpPr>
          <p:nvPr>
            <p:ph type="title"/>
          </p:nvPr>
        </p:nvSpPr>
        <p:spPr/>
        <p:txBody>
          <a:bodyPr/>
          <a:lstStyle/>
          <a:p>
            <a:r>
              <a:rPr lang="en-US"/>
              <a:t>Click to edit Master title style</a:t>
            </a:r>
            <a:endParaRPr lang="pt-BR"/>
          </a:p>
        </p:txBody>
      </p:sp>
    </p:spTree>
    <p:extLst>
      <p:ext uri="{BB962C8B-B14F-4D97-AF65-F5344CB8AC3E}">
        <p14:creationId xmlns:p14="http://schemas.microsoft.com/office/powerpoint/2010/main" val="315649503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6" name="Date Placeholder 5"/>
          <p:cNvSpPr>
            <a:spLocks noGrp="1"/>
          </p:cNvSpPr>
          <p:nvPr>
            <p:ph type="dt" sz="half" idx="14"/>
          </p:nvPr>
        </p:nvSpPr>
        <p:spPr/>
        <p:txBody>
          <a:bodyPr/>
          <a:lstStyle/>
          <a:p>
            <a:r>
              <a:rPr lang="en-US"/>
              <a:t>LUDES</a:t>
            </a:r>
            <a:endParaRPr lang="pt-BR"/>
          </a:p>
        </p:txBody>
      </p:sp>
      <p:sp>
        <p:nvSpPr>
          <p:cNvPr id="7" name="Footer Placeholder 6"/>
          <p:cNvSpPr>
            <a:spLocks noGrp="1"/>
          </p:cNvSpPr>
          <p:nvPr>
            <p:ph type="ftr" sz="quarter" idx="15"/>
          </p:nvPr>
        </p:nvSpPr>
        <p:spPr/>
        <p:txBody>
          <a:bodyPr/>
          <a:lstStyle/>
          <a:p>
            <a:r>
              <a:rPr lang="pt-BR"/>
              <a:t>Geraldo Xexéo  xexeo@cos.ufrj.br</a:t>
            </a:r>
          </a:p>
        </p:txBody>
      </p:sp>
      <p:sp>
        <p:nvSpPr>
          <p:cNvPr id="9" name="Slide Number Placeholder 8"/>
          <p:cNvSpPr>
            <a:spLocks noGrp="1"/>
          </p:cNvSpPr>
          <p:nvPr>
            <p:ph type="sldNum" sz="quarter" idx="16"/>
          </p:nvPr>
        </p:nvSpPr>
        <p:spPr/>
        <p:txBody>
          <a:bodyPr/>
          <a:lstStyle/>
          <a:p>
            <a:fld id="{BB152AAB-E794-4AAE-96FF-3CDB8C5C9FC8}" type="slidenum">
              <a:rPr lang="pt-BR" smtClean="0"/>
              <a:pPr/>
              <a:t>‹nº›</a:t>
            </a:fld>
            <a:endParaRPr lang="pt-BR"/>
          </a:p>
        </p:txBody>
      </p:sp>
      <p:sp>
        <p:nvSpPr>
          <p:cNvPr id="12" name="Title 11"/>
          <p:cNvSpPr>
            <a:spLocks noGrp="1"/>
          </p:cNvSpPr>
          <p:nvPr>
            <p:ph type="title"/>
          </p:nvPr>
        </p:nvSpPr>
        <p:spPr/>
        <p:txBody>
          <a:bodyPr/>
          <a:lstStyle/>
          <a:p>
            <a:r>
              <a:rPr lang="en-US"/>
              <a:t>Click to edit Master title style</a:t>
            </a:r>
            <a:endParaRPr lang="pt-BR"/>
          </a:p>
        </p:txBody>
      </p:sp>
    </p:spTree>
    <p:extLst>
      <p:ext uri="{BB962C8B-B14F-4D97-AF65-F5344CB8AC3E}">
        <p14:creationId xmlns:p14="http://schemas.microsoft.com/office/powerpoint/2010/main" val="20685075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1_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2400"/>
            </a:lvl1pPr>
          </a:lstStyle>
          <a:p>
            <a:r>
              <a:rPr lang="en-US"/>
              <a:t>Click to edit Master title style</a:t>
            </a:r>
            <a:endParaRPr lang="pt-BR"/>
          </a:p>
        </p:txBody>
      </p:sp>
      <p:sp>
        <p:nvSpPr>
          <p:cNvPr id="3" name="Picture Placeholder 2"/>
          <p:cNvSpPr>
            <a:spLocks noGrp="1"/>
          </p:cNvSpPr>
          <p:nvPr>
            <p:ph type="pic" idx="1"/>
          </p:nvPr>
        </p:nvSpPr>
        <p:spPr>
          <a:xfrm>
            <a:off x="3887391" y="987426"/>
            <a:ext cx="4629150" cy="4873625"/>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pt-BR"/>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r>
              <a:rPr lang="en-US"/>
              <a:t>LUDES</a:t>
            </a:r>
            <a:endParaRPr lang="pt-BR"/>
          </a:p>
        </p:txBody>
      </p:sp>
      <p:sp>
        <p:nvSpPr>
          <p:cNvPr id="6" name="Footer Placeholder 5"/>
          <p:cNvSpPr>
            <a:spLocks noGrp="1"/>
          </p:cNvSpPr>
          <p:nvPr>
            <p:ph type="ftr" sz="quarter" idx="11"/>
          </p:nvPr>
        </p:nvSpPr>
        <p:spPr/>
        <p:txBody>
          <a:bodyPr/>
          <a:lstStyle/>
          <a:p>
            <a:r>
              <a:rPr lang="pt-BR"/>
              <a:t>Geraldo Xexéo  xexeo@cos.ufrj.br</a:t>
            </a:r>
          </a:p>
        </p:txBody>
      </p:sp>
      <p:sp>
        <p:nvSpPr>
          <p:cNvPr id="7" name="Slide Number Placeholder 6"/>
          <p:cNvSpPr>
            <a:spLocks noGrp="1"/>
          </p:cNvSpPr>
          <p:nvPr>
            <p:ph type="sldNum" sz="quarter" idx="12"/>
          </p:nvPr>
        </p:nvSpPr>
        <p:spPr/>
        <p:txBody>
          <a:bodyPr/>
          <a:lstStyle/>
          <a:p>
            <a:fld id="{BB152AAB-E794-4AAE-96FF-3CDB8C5C9FC8}" type="slidenum">
              <a:rPr lang="pt-BR" smtClean="0"/>
              <a:pPr/>
              <a:t>‹nº›</a:t>
            </a:fld>
            <a:endParaRPr lang="pt-BR"/>
          </a:p>
        </p:txBody>
      </p:sp>
    </p:spTree>
    <p:extLst>
      <p:ext uri="{BB962C8B-B14F-4D97-AF65-F5344CB8AC3E}">
        <p14:creationId xmlns:p14="http://schemas.microsoft.com/office/powerpoint/2010/main" val="379853070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type="title">
  <p:cSld name="1_Title Slide">
    <p:spTree>
      <p:nvGrpSpPr>
        <p:cNvPr id="1" name=""/>
        <p:cNvGrpSpPr/>
        <p:nvPr/>
      </p:nvGrpSpPr>
      <p:grpSpPr>
        <a:xfrm>
          <a:off x="0" y="0"/>
          <a:ext cx="0" cy="0"/>
          <a:chOff x="0" y="0"/>
          <a:chExt cx="0" cy="0"/>
        </a:xfrm>
      </p:grpSpPr>
      <p:sp>
        <p:nvSpPr>
          <p:cNvPr id="801802" name="Rectangle 10"/>
          <p:cNvSpPr>
            <a:spLocks noGrp="1" noChangeArrowheads="1"/>
          </p:cNvSpPr>
          <p:nvPr>
            <p:ph type="ctrTitle" sz="quarter"/>
          </p:nvPr>
        </p:nvSpPr>
        <p:spPr>
          <a:xfrm>
            <a:off x="685800" y="1873250"/>
            <a:ext cx="7772400" cy="1555751"/>
          </a:xfrm>
          <a:ln algn="ctr"/>
        </p:spPr>
        <p:txBody>
          <a:bodyPr anchorCtr="1"/>
          <a:lstStyle>
            <a:lvl1pPr algn="ctr">
              <a:defRPr sz="6600"/>
            </a:lvl1pPr>
          </a:lstStyle>
          <a:p>
            <a:r>
              <a:rPr lang="en-US"/>
              <a:t>Click to edit Master title style</a:t>
            </a:r>
            <a:endParaRPr lang="pt-BR"/>
          </a:p>
        </p:txBody>
      </p:sp>
      <p:sp>
        <p:nvSpPr>
          <p:cNvPr id="801803" name="Rectangle 11"/>
          <p:cNvSpPr>
            <a:spLocks noGrp="1" noChangeArrowheads="1"/>
          </p:cNvSpPr>
          <p:nvPr>
            <p:ph type="subTitle" sz="quarter" idx="1"/>
          </p:nvPr>
        </p:nvSpPr>
        <p:spPr>
          <a:xfrm>
            <a:off x="1371600" y="3886200"/>
            <a:ext cx="6400800" cy="1752600"/>
          </a:xfrm>
        </p:spPr>
        <p:txBody>
          <a:bodyPr/>
          <a:lstStyle>
            <a:lvl1pPr marL="0" indent="0" algn="ctr">
              <a:buFont typeface="Wingdings" pitchFamily="2" charset="2"/>
              <a:buNone/>
              <a:defRPr/>
            </a:lvl1pPr>
          </a:lstStyle>
          <a:p>
            <a:r>
              <a:rPr lang="en-US"/>
              <a:t>Click to edit Master subtitle style</a:t>
            </a:r>
            <a:endParaRPr lang="pt-BR"/>
          </a:p>
        </p:txBody>
      </p:sp>
    </p:spTree>
    <p:extLst>
      <p:ext uri="{BB962C8B-B14F-4D97-AF65-F5344CB8AC3E}">
        <p14:creationId xmlns:p14="http://schemas.microsoft.com/office/powerpoint/2010/main" val="224762623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p:cSld name="2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 name="Espaço Reservado para Texto 11"/>
          <p:cNvSpPr>
            <a:spLocks noGrp="1"/>
          </p:cNvSpPr>
          <p:nvPr>
            <p:ph type="body" sz="quarter" idx="15"/>
          </p:nvPr>
        </p:nvSpPr>
        <p:spPr>
          <a:xfrm>
            <a:off x="1187624" y="4706574"/>
            <a:ext cx="7344816" cy="1343706"/>
          </a:xfrm>
          <a:prstGeom prst="rect">
            <a:avLst/>
          </a:prstGeom>
        </p:spPr>
        <p:txBody>
          <a:bodyPr>
            <a:normAutofit/>
          </a:bodyPr>
          <a:lstStyle>
            <a:lvl1pPr marL="0" indent="0" algn="ctr">
              <a:buNone/>
              <a:defRPr sz="3000" cap="small" baseline="0">
                <a:solidFill>
                  <a:srgbClr val="2D719A"/>
                </a:solidFill>
                <a:latin typeface="Arial" panose="020B0604020202020204" pitchFamily="34" charset="0"/>
                <a:ea typeface="Tahoma" panose="020B0604030504040204" pitchFamily="34" charset="0"/>
                <a:cs typeface="Arial" panose="020B0604020202020204" pitchFamily="34" charset="0"/>
              </a:defRPr>
            </a:lvl1pPr>
          </a:lstStyle>
          <a:p>
            <a:pPr lvl="0"/>
            <a:r>
              <a:rPr lang="en-US"/>
              <a:t>Click to edit Master text styles</a:t>
            </a:r>
          </a:p>
        </p:txBody>
      </p:sp>
      <p:sp>
        <p:nvSpPr>
          <p:cNvPr id="2" name="Title 1"/>
          <p:cNvSpPr>
            <a:spLocks noGrp="1"/>
          </p:cNvSpPr>
          <p:nvPr>
            <p:ph type="title"/>
          </p:nvPr>
        </p:nvSpPr>
        <p:spPr>
          <a:xfrm>
            <a:off x="899592" y="3140968"/>
            <a:ext cx="7894976" cy="1118587"/>
          </a:xfrm>
        </p:spPr>
        <p:txBody>
          <a:bodyPr>
            <a:normAutofit/>
          </a:bodyPr>
          <a:lstStyle>
            <a:lvl1pPr algn="ctr">
              <a:defRPr sz="4400" b="1" i="0" baseline="0">
                <a:solidFill>
                  <a:schemeClr val="bg1"/>
                </a:solidFill>
                <a:latin typeface="Arial" panose="020B0604020202020204" pitchFamily="34" charset="0"/>
              </a:defRPr>
            </a:lvl1pPr>
          </a:lstStyle>
          <a:p>
            <a:r>
              <a:rPr lang="en-US"/>
              <a:t>Click to edit Master title style</a:t>
            </a:r>
            <a:endParaRPr lang="pt-BR" dirty="0"/>
          </a:p>
        </p:txBody>
      </p:sp>
      <p:pic>
        <p:nvPicPr>
          <p:cNvPr id="7" name="Picture 6"/>
          <p:cNvPicPr>
            <a:picLocks noChangeAspect="1"/>
          </p:cNvPicPr>
          <p:nvPr/>
        </p:nvPicPr>
        <p:blipFill rotWithShape="1">
          <a:blip r:embed="rId3" cstate="print">
            <a:extLst>
              <a:ext uri="{28A0092B-C50C-407E-A947-70E740481C1C}">
                <a14:useLocalDpi xmlns:a14="http://schemas.microsoft.com/office/drawing/2010/main" val="0"/>
              </a:ext>
            </a:extLst>
          </a:blip>
          <a:srcRect t="33246" b="26746"/>
          <a:stretch/>
        </p:blipFill>
        <p:spPr>
          <a:xfrm>
            <a:off x="1979712" y="188640"/>
            <a:ext cx="5401067" cy="1440161"/>
          </a:xfrm>
          <a:prstGeom prst="rect">
            <a:avLst/>
          </a:prstGeom>
        </p:spPr>
      </p:pic>
      <p:pic>
        <p:nvPicPr>
          <p:cNvPr id="5" name="Picture 4"/>
          <p:cNvPicPr>
            <a:picLocks noChangeAspect="1"/>
          </p:cNvPicPr>
          <p:nvPr userDrawn="1"/>
        </p:nvPicPr>
        <p:blipFill rotWithShape="1">
          <a:blip r:embed="rId3" cstate="print">
            <a:extLst>
              <a:ext uri="{28A0092B-C50C-407E-A947-70E740481C1C}">
                <a14:useLocalDpi xmlns:a14="http://schemas.microsoft.com/office/drawing/2010/main" val="0"/>
              </a:ext>
            </a:extLst>
          </a:blip>
          <a:srcRect t="33246" b="26746"/>
          <a:stretch/>
        </p:blipFill>
        <p:spPr>
          <a:xfrm>
            <a:off x="1979712" y="188640"/>
            <a:ext cx="5401067" cy="1440161"/>
          </a:xfrm>
          <a:prstGeom prst="rect">
            <a:avLst/>
          </a:prstGeom>
        </p:spPr>
      </p:pic>
    </p:spTree>
    <p:extLst>
      <p:ext uri="{BB962C8B-B14F-4D97-AF65-F5344CB8AC3E}">
        <p14:creationId xmlns:p14="http://schemas.microsoft.com/office/powerpoint/2010/main" val="347638658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3_Title and Content">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lvl1pPr>
              <a:defRPr b="1"/>
            </a:lvl1pPr>
          </a:lstStyle>
          <a:p>
            <a:r>
              <a:rPr lang="en-US"/>
              <a:t>Click to edit Master title style</a:t>
            </a:r>
            <a:endParaRPr lang="pt-BR" dirty="0"/>
          </a:p>
        </p:txBody>
      </p:sp>
      <p:sp>
        <p:nvSpPr>
          <p:cNvPr id="9" name="Date Placeholder 8"/>
          <p:cNvSpPr>
            <a:spLocks noGrp="1"/>
          </p:cNvSpPr>
          <p:nvPr>
            <p:ph type="dt" sz="half" idx="10"/>
          </p:nvPr>
        </p:nvSpPr>
        <p:spPr/>
        <p:txBody>
          <a:bodyPr/>
          <a:lstStyle>
            <a:lvl1pPr>
              <a:defRPr b="1"/>
            </a:lvl1pPr>
          </a:lstStyle>
          <a:p>
            <a:r>
              <a:rPr lang="en-US"/>
              <a:t>LUDES</a:t>
            </a:r>
            <a:endParaRPr lang="pt-BR"/>
          </a:p>
        </p:txBody>
      </p:sp>
      <p:sp>
        <p:nvSpPr>
          <p:cNvPr id="10" name="Footer Placeholder 9"/>
          <p:cNvSpPr>
            <a:spLocks noGrp="1"/>
          </p:cNvSpPr>
          <p:nvPr>
            <p:ph type="ftr" sz="quarter" idx="11"/>
          </p:nvPr>
        </p:nvSpPr>
        <p:spPr/>
        <p:txBody>
          <a:bodyPr/>
          <a:lstStyle>
            <a:lvl1pPr>
              <a:defRPr b="1"/>
            </a:lvl1pPr>
          </a:lstStyle>
          <a:p>
            <a:r>
              <a:rPr lang="pt-BR"/>
              <a:t>Geraldo Xexéo  xexeo@cos.ufrj.br</a:t>
            </a:r>
          </a:p>
        </p:txBody>
      </p:sp>
      <p:sp>
        <p:nvSpPr>
          <p:cNvPr id="11" name="Slide Number Placeholder 10"/>
          <p:cNvSpPr>
            <a:spLocks noGrp="1"/>
          </p:cNvSpPr>
          <p:nvPr>
            <p:ph type="sldNum" sz="quarter" idx="12"/>
          </p:nvPr>
        </p:nvSpPr>
        <p:spPr/>
        <p:txBody>
          <a:bodyPr/>
          <a:lstStyle>
            <a:lvl1pPr>
              <a:defRPr b="1"/>
            </a:lvl1pPr>
          </a:lstStyle>
          <a:p>
            <a:fld id="{BB152AAB-E794-4AAE-96FF-3CDB8C5C9FC8}" type="slidenum">
              <a:rPr lang="pt-BR" smtClean="0"/>
              <a:pPr/>
              <a:t>‹nº›</a:t>
            </a:fld>
            <a:endParaRPr lang="pt-BR"/>
          </a:p>
        </p:txBody>
      </p:sp>
      <p:sp>
        <p:nvSpPr>
          <p:cNvPr id="3" name="Content Placeholder 2"/>
          <p:cNvSpPr>
            <a:spLocks noGrp="1"/>
          </p:cNvSpPr>
          <p:nvPr>
            <p:ph sz="quarter" idx="13"/>
          </p:nvPr>
        </p:nvSpPr>
        <p:spPr>
          <a:xfrm>
            <a:off x="47625" y="1341438"/>
            <a:ext cx="8977313" cy="46085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dirty="0"/>
          </a:p>
        </p:txBody>
      </p:sp>
    </p:spTree>
    <p:extLst>
      <p:ext uri="{BB962C8B-B14F-4D97-AF65-F5344CB8AC3E}">
        <p14:creationId xmlns:p14="http://schemas.microsoft.com/office/powerpoint/2010/main" val="333800711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2_Picture with Caption">
    <p:spTree>
      <p:nvGrpSpPr>
        <p:cNvPr id="1" name=""/>
        <p:cNvGrpSpPr/>
        <p:nvPr/>
      </p:nvGrpSpPr>
      <p:grpSpPr>
        <a:xfrm>
          <a:off x="0" y="0"/>
          <a:ext cx="0" cy="0"/>
          <a:chOff x="0" y="0"/>
          <a:chExt cx="0" cy="0"/>
        </a:xfrm>
      </p:grpSpPr>
      <p:sp>
        <p:nvSpPr>
          <p:cNvPr id="6" name="Date Placeholder 5"/>
          <p:cNvSpPr>
            <a:spLocks noGrp="1"/>
          </p:cNvSpPr>
          <p:nvPr>
            <p:ph type="dt" sz="half" idx="14"/>
          </p:nvPr>
        </p:nvSpPr>
        <p:spPr/>
        <p:txBody>
          <a:bodyPr/>
          <a:lstStyle/>
          <a:p>
            <a:r>
              <a:rPr lang="en-US"/>
              <a:t>LUDES</a:t>
            </a:r>
            <a:endParaRPr lang="pt-BR"/>
          </a:p>
        </p:txBody>
      </p:sp>
      <p:sp>
        <p:nvSpPr>
          <p:cNvPr id="7" name="Footer Placeholder 6"/>
          <p:cNvSpPr>
            <a:spLocks noGrp="1"/>
          </p:cNvSpPr>
          <p:nvPr>
            <p:ph type="ftr" sz="quarter" idx="15"/>
          </p:nvPr>
        </p:nvSpPr>
        <p:spPr/>
        <p:txBody>
          <a:bodyPr/>
          <a:lstStyle/>
          <a:p>
            <a:r>
              <a:rPr lang="pt-BR"/>
              <a:t>Geraldo Xexéo  xexeo@cos.ufrj.br</a:t>
            </a:r>
          </a:p>
        </p:txBody>
      </p:sp>
      <p:sp>
        <p:nvSpPr>
          <p:cNvPr id="9" name="Slide Number Placeholder 8"/>
          <p:cNvSpPr>
            <a:spLocks noGrp="1"/>
          </p:cNvSpPr>
          <p:nvPr>
            <p:ph type="sldNum" sz="quarter" idx="16"/>
          </p:nvPr>
        </p:nvSpPr>
        <p:spPr/>
        <p:txBody>
          <a:bodyPr/>
          <a:lstStyle/>
          <a:p>
            <a:fld id="{BB152AAB-E794-4AAE-96FF-3CDB8C5C9FC8}" type="slidenum">
              <a:rPr lang="pt-BR" smtClean="0"/>
              <a:pPr/>
              <a:t>‹nº›</a:t>
            </a:fld>
            <a:endParaRPr lang="pt-BR"/>
          </a:p>
        </p:txBody>
      </p:sp>
      <p:sp>
        <p:nvSpPr>
          <p:cNvPr id="12" name="Title 11"/>
          <p:cNvSpPr>
            <a:spLocks noGrp="1"/>
          </p:cNvSpPr>
          <p:nvPr>
            <p:ph type="title"/>
          </p:nvPr>
        </p:nvSpPr>
        <p:spPr/>
        <p:txBody>
          <a:bodyPr/>
          <a:lstStyle/>
          <a:p>
            <a:r>
              <a:rPr lang="en-US"/>
              <a:t>Click to edit Master title style</a:t>
            </a:r>
            <a:endParaRPr lang="pt-BR"/>
          </a:p>
        </p:txBody>
      </p:sp>
    </p:spTree>
    <p:extLst>
      <p:ext uri="{BB962C8B-B14F-4D97-AF65-F5344CB8AC3E}">
        <p14:creationId xmlns:p14="http://schemas.microsoft.com/office/powerpoint/2010/main" val="297254373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3_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 name="Espaço Reservado para Texto 11"/>
          <p:cNvSpPr>
            <a:spLocks noGrp="1"/>
          </p:cNvSpPr>
          <p:nvPr>
            <p:ph type="body" sz="quarter" idx="15"/>
          </p:nvPr>
        </p:nvSpPr>
        <p:spPr>
          <a:xfrm>
            <a:off x="1187624" y="4706574"/>
            <a:ext cx="7344816" cy="1343706"/>
          </a:xfrm>
          <a:prstGeom prst="rect">
            <a:avLst/>
          </a:prstGeom>
        </p:spPr>
        <p:txBody>
          <a:bodyPr>
            <a:normAutofit/>
          </a:bodyPr>
          <a:lstStyle>
            <a:lvl1pPr marL="0" indent="0" algn="ctr">
              <a:buNone/>
              <a:defRPr sz="3000" cap="small" baseline="0">
                <a:solidFill>
                  <a:srgbClr val="2D719A"/>
                </a:solidFill>
                <a:latin typeface="Arial" panose="020B0604020202020204" pitchFamily="34" charset="0"/>
                <a:ea typeface="Tahoma" panose="020B0604030504040204" pitchFamily="34" charset="0"/>
                <a:cs typeface="Arial" panose="020B0604020202020204" pitchFamily="34" charset="0"/>
              </a:defRPr>
            </a:lvl1pPr>
          </a:lstStyle>
          <a:p>
            <a:pPr lvl="0"/>
            <a:r>
              <a:rPr lang="en-US"/>
              <a:t>Click to edit Master text styles</a:t>
            </a:r>
          </a:p>
        </p:txBody>
      </p:sp>
      <p:sp>
        <p:nvSpPr>
          <p:cNvPr id="2" name="Title 1"/>
          <p:cNvSpPr>
            <a:spLocks noGrp="1"/>
          </p:cNvSpPr>
          <p:nvPr>
            <p:ph type="title"/>
          </p:nvPr>
        </p:nvSpPr>
        <p:spPr>
          <a:xfrm>
            <a:off x="899592" y="3140968"/>
            <a:ext cx="7894976" cy="1118587"/>
          </a:xfrm>
        </p:spPr>
        <p:txBody>
          <a:bodyPr>
            <a:normAutofit/>
          </a:bodyPr>
          <a:lstStyle>
            <a:lvl1pPr algn="ctr">
              <a:defRPr sz="4400" b="1" i="0" baseline="0">
                <a:solidFill>
                  <a:schemeClr val="bg1"/>
                </a:solidFill>
                <a:latin typeface="Arial" panose="020B0604020202020204" pitchFamily="34" charset="0"/>
              </a:defRPr>
            </a:lvl1pPr>
          </a:lstStyle>
          <a:p>
            <a:r>
              <a:rPr lang="en-US" dirty="0"/>
              <a:t>Click to edit Master title style</a:t>
            </a:r>
            <a:endParaRPr lang="pt-BR" dirty="0"/>
          </a:p>
        </p:txBody>
      </p:sp>
      <p:pic>
        <p:nvPicPr>
          <p:cNvPr id="7" name="Picture 6"/>
          <p:cNvPicPr>
            <a:picLocks noChangeAspect="1"/>
          </p:cNvPicPr>
          <p:nvPr userDrawn="1"/>
        </p:nvPicPr>
        <p:blipFill rotWithShape="1">
          <a:blip r:embed="rId3" cstate="print">
            <a:extLst>
              <a:ext uri="{28A0092B-C50C-407E-A947-70E740481C1C}">
                <a14:useLocalDpi xmlns:a14="http://schemas.microsoft.com/office/drawing/2010/main" val="0"/>
              </a:ext>
            </a:extLst>
          </a:blip>
          <a:srcRect t="33246" b="26746"/>
          <a:stretch/>
        </p:blipFill>
        <p:spPr>
          <a:xfrm>
            <a:off x="1979712" y="188640"/>
            <a:ext cx="5401067" cy="1440161"/>
          </a:xfrm>
          <a:prstGeom prst="rect">
            <a:avLst/>
          </a:prstGeom>
        </p:spPr>
      </p:pic>
    </p:spTree>
    <p:extLst>
      <p:ext uri="{BB962C8B-B14F-4D97-AF65-F5344CB8AC3E}">
        <p14:creationId xmlns:p14="http://schemas.microsoft.com/office/powerpoint/2010/main" val="17482461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623888" y="4390713"/>
            <a:ext cx="7946380" cy="1500187"/>
          </a:xfrm>
        </p:spPr>
        <p:txBody>
          <a:bodyPr anchor="ctr"/>
          <a:lstStyle>
            <a:lvl1pPr marL="0" indent="0" algn="ctr">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r>
              <a:rPr lang="en-US"/>
              <a:t>LUDES</a:t>
            </a:r>
            <a:endParaRPr lang="pt-BR"/>
          </a:p>
        </p:txBody>
      </p:sp>
      <p:sp>
        <p:nvSpPr>
          <p:cNvPr id="5" name="Footer Placeholder 4"/>
          <p:cNvSpPr>
            <a:spLocks noGrp="1"/>
          </p:cNvSpPr>
          <p:nvPr>
            <p:ph type="ftr" sz="quarter" idx="11"/>
          </p:nvPr>
        </p:nvSpPr>
        <p:spPr/>
        <p:txBody>
          <a:bodyPr/>
          <a:lstStyle/>
          <a:p>
            <a:r>
              <a:rPr lang="pt-BR"/>
              <a:t>Geraldo Xexéo  xexeo@cos.ufrj.br</a:t>
            </a:r>
          </a:p>
        </p:txBody>
      </p:sp>
      <p:sp>
        <p:nvSpPr>
          <p:cNvPr id="6" name="Slide Number Placeholder 5"/>
          <p:cNvSpPr>
            <a:spLocks noGrp="1"/>
          </p:cNvSpPr>
          <p:nvPr>
            <p:ph type="sldNum" sz="quarter" idx="12"/>
          </p:nvPr>
        </p:nvSpPr>
        <p:spPr/>
        <p:txBody>
          <a:bodyPr/>
          <a:lstStyle/>
          <a:p>
            <a:fld id="{BB152AAB-E794-4AAE-96FF-3CDB8C5C9FC8}" type="slidenum">
              <a:rPr lang="pt-BR" smtClean="0"/>
              <a:pPr/>
              <a:t>‹nº›</a:t>
            </a:fld>
            <a:endParaRPr lang="pt-BR"/>
          </a:p>
        </p:txBody>
      </p:sp>
      <p:pic>
        <p:nvPicPr>
          <p:cNvPr id="7" name="Picture 6"/>
          <p:cNvPicPr>
            <a:picLocks noChangeAspect="1"/>
          </p:cNvPicPr>
          <p:nvPr/>
        </p:nvPicPr>
        <p:blipFill rotWithShape="1">
          <a:blip r:embed="rId2" cstate="print">
            <a:extLst>
              <a:ext uri="{28A0092B-C50C-407E-A947-70E740481C1C}">
                <a14:useLocalDpi xmlns:a14="http://schemas.microsoft.com/office/drawing/2010/main" val="0"/>
              </a:ext>
            </a:extLst>
          </a:blip>
          <a:srcRect t="33246" b="26746"/>
          <a:stretch/>
        </p:blipFill>
        <p:spPr>
          <a:xfrm>
            <a:off x="1979712" y="188640"/>
            <a:ext cx="5401067" cy="1440161"/>
          </a:xfrm>
          <a:prstGeom prst="rect">
            <a:avLst/>
          </a:prstGeom>
        </p:spPr>
      </p:pic>
      <p:sp>
        <p:nvSpPr>
          <p:cNvPr id="8" name="Rectangle 7"/>
          <p:cNvSpPr/>
          <p:nvPr/>
        </p:nvSpPr>
        <p:spPr>
          <a:xfrm>
            <a:off x="0" y="2708920"/>
            <a:ext cx="9144000" cy="1620000"/>
          </a:xfrm>
          <a:prstGeom prst="rect">
            <a:avLst/>
          </a:prstGeom>
          <a:solidFill>
            <a:srgbClr val="4E7DA2"/>
          </a:solidFill>
        </p:spPr>
        <p:style>
          <a:lnRef idx="1">
            <a:schemeClr val="accent6"/>
          </a:lnRef>
          <a:fillRef idx="3">
            <a:schemeClr val="accent6"/>
          </a:fillRef>
          <a:effectRef idx="2">
            <a:schemeClr val="accent6"/>
          </a:effectRef>
          <a:fontRef idx="minor">
            <a:schemeClr val="lt1"/>
          </a:fontRef>
        </p:style>
        <p:txBody>
          <a:bodyPr rtlCol="0" anchor="ctr">
            <a:spAutoFit/>
          </a:bodyPr>
          <a:lstStyle/>
          <a:p>
            <a:pPr algn="ctr"/>
            <a:endParaRPr lang="pt-BR" sz="2400" b="1" dirty="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endParaRPr>
          </a:p>
        </p:txBody>
      </p:sp>
      <p:sp>
        <p:nvSpPr>
          <p:cNvPr id="2" name="Title 1"/>
          <p:cNvSpPr>
            <a:spLocks noGrp="1"/>
          </p:cNvSpPr>
          <p:nvPr>
            <p:ph type="title"/>
          </p:nvPr>
        </p:nvSpPr>
        <p:spPr>
          <a:xfrm>
            <a:off x="593141" y="2708920"/>
            <a:ext cx="7886700" cy="1620000"/>
          </a:xfrm>
        </p:spPr>
        <p:txBody>
          <a:bodyPr anchor="ctr"/>
          <a:lstStyle>
            <a:lvl1pPr algn="ctr">
              <a:defRPr sz="4500">
                <a:solidFill>
                  <a:schemeClr val="bg1"/>
                </a:solidFill>
              </a:defRPr>
            </a:lvl1pPr>
          </a:lstStyle>
          <a:p>
            <a:r>
              <a:rPr lang="en-US"/>
              <a:t>Click to edit Master title style</a:t>
            </a:r>
            <a:endParaRPr lang="pt-BR"/>
          </a:p>
        </p:txBody>
      </p:sp>
    </p:spTree>
    <p:extLst>
      <p:ext uri="{BB962C8B-B14F-4D97-AF65-F5344CB8AC3E}">
        <p14:creationId xmlns:p14="http://schemas.microsoft.com/office/powerpoint/2010/main" val="92584779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lvl1pPr>
              <a:defRPr b="1"/>
            </a:lvl1pPr>
          </a:lstStyle>
          <a:p>
            <a:r>
              <a:rPr lang="en-US"/>
              <a:t>Click to edit Master title style</a:t>
            </a:r>
            <a:endParaRPr lang="pt-BR" dirty="0"/>
          </a:p>
        </p:txBody>
      </p:sp>
      <p:sp>
        <p:nvSpPr>
          <p:cNvPr id="9" name="Date Placeholder 8"/>
          <p:cNvSpPr>
            <a:spLocks noGrp="1"/>
          </p:cNvSpPr>
          <p:nvPr>
            <p:ph type="dt" sz="half" idx="10"/>
          </p:nvPr>
        </p:nvSpPr>
        <p:spPr/>
        <p:txBody>
          <a:bodyPr/>
          <a:lstStyle>
            <a:lvl1pPr>
              <a:defRPr b="1"/>
            </a:lvl1pPr>
          </a:lstStyle>
          <a:p>
            <a:r>
              <a:rPr lang="en-US"/>
              <a:t>LUDES</a:t>
            </a:r>
            <a:endParaRPr lang="pt-BR"/>
          </a:p>
        </p:txBody>
      </p:sp>
      <p:sp>
        <p:nvSpPr>
          <p:cNvPr id="10" name="Footer Placeholder 9"/>
          <p:cNvSpPr>
            <a:spLocks noGrp="1"/>
          </p:cNvSpPr>
          <p:nvPr>
            <p:ph type="ftr" sz="quarter" idx="11"/>
          </p:nvPr>
        </p:nvSpPr>
        <p:spPr/>
        <p:txBody>
          <a:bodyPr/>
          <a:lstStyle>
            <a:lvl1pPr>
              <a:defRPr b="1"/>
            </a:lvl1pPr>
          </a:lstStyle>
          <a:p>
            <a:r>
              <a:rPr lang="pt-BR"/>
              <a:t>Geraldo Xexéo  xexeo@cos.ufrj.br</a:t>
            </a:r>
          </a:p>
        </p:txBody>
      </p:sp>
      <p:sp>
        <p:nvSpPr>
          <p:cNvPr id="11" name="Slide Number Placeholder 10"/>
          <p:cNvSpPr>
            <a:spLocks noGrp="1"/>
          </p:cNvSpPr>
          <p:nvPr>
            <p:ph type="sldNum" sz="quarter" idx="12"/>
          </p:nvPr>
        </p:nvSpPr>
        <p:spPr/>
        <p:txBody>
          <a:bodyPr/>
          <a:lstStyle>
            <a:lvl1pPr>
              <a:defRPr b="1"/>
            </a:lvl1pPr>
          </a:lstStyle>
          <a:p>
            <a:fld id="{BB152AAB-E794-4AAE-96FF-3CDB8C5C9FC8}" type="slidenum">
              <a:rPr lang="pt-BR" smtClean="0"/>
              <a:pPr/>
              <a:t>‹nº›</a:t>
            </a:fld>
            <a:endParaRPr lang="pt-BR"/>
          </a:p>
        </p:txBody>
      </p:sp>
      <p:sp>
        <p:nvSpPr>
          <p:cNvPr id="3" name="Content Placeholder 2"/>
          <p:cNvSpPr>
            <a:spLocks noGrp="1"/>
          </p:cNvSpPr>
          <p:nvPr>
            <p:ph sz="quarter" idx="13"/>
          </p:nvPr>
        </p:nvSpPr>
        <p:spPr>
          <a:xfrm>
            <a:off x="47625" y="1341438"/>
            <a:ext cx="8977313" cy="460851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endParaRPr lang="pt-BR" dirty="0"/>
          </a:p>
        </p:txBody>
      </p:sp>
    </p:spTree>
    <p:extLst>
      <p:ext uri="{BB962C8B-B14F-4D97-AF65-F5344CB8AC3E}">
        <p14:creationId xmlns:p14="http://schemas.microsoft.com/office/powerpoint/2010/main" val="310202426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3_Picture with Caption">
    <p:spTree>
      <p:nvGrpSpPr>
        <p:cNvPr id="1" name=""/>
        <p:cNvGrpSpPr/>
        <p:nvPr/>
      </p:nvGrpSpPr>
      <p:grpSpPr>
        <a:xfrm>
          <a:off x="0" y="0"/>
          <a:ext cx="0" cy="0"/>
          <a:chOff x="0" y="0"/>
          <a:chExt cx="0" cy="0"/>
        </a:xfrm>
      </p:grpSpPr>
      <p:sp>
        <p:nvSpPr>
          <p:cNvPr id="6" name="Date Placeholder 5"/>
          <p:cNvSpPr>
            <a:spLocks noGrp="1"/>
          </p:cNvSpPr>
          <p:nvPr>
            <p:ph type="dt" sz="half" idx="14"/>
          </p:nvPr>
        </p:nvSpPr>
        <p:spPr/>
        <p:txBody>
          <a:bodyPr/>
          <a:lstStyle/>
          <a:p>
            <a:r>
              <a:rPr lang="en-US"/>
              <a:t>LUDES</a:t>
            </a:r>
            <a:endParaRPr lang="pt-BR"/>
          </a:p>
        </p:txBody>
      </p:sp>
      <p:sp>
        <p:nvSpPr>
          <p:cNvPr id="7" name="Footer Placeholder 6"/>
          <p:cNvSpPr>
            <a:spLocks noGrp="1"/>
          </p:cNvSpPr>
          <p:nvPr>
            <p:ph type="ftr" sz="quarter" idx="15"/>
          </p:nvPr>
        </p:nvSpPr>
        <p:spPr/>
        <p:txBody>
          <a:bodyPr/>
          <a:lstStyle/>
          <a:p>
            <a:r>
              <a:rPr lang="pt-BR"/>
              <a:t>Geraldo Xexéo  xexeo@cos.ufrj.br</a:t>
            </a:r>
          </a:p>
        </p:txBody>
      </p:sp>
      <p:sp>
        <p:nvSpPr>
          <p:cNvPr id="9" name="Slide Number Placeholder 8"/>
          <p:cNvSpPr>
            <a:spLocks noGrp="1"/>
          </p:cNvSpPr>
          <p:nvPr>
            <p:ph type="sldNum" sz="quarter" idx="16"/>
          </p:nvPr>
        </p:nvSpPr>
        <p:spPr/>
        <p:txBody>
          <a:bodyPr/>
          <a:lstStyle/>
          <a:p>
            <a:fld id="{BB152AAB-E794-4AAE-96FF-3CDB8C5C9FC8}" type="slidenum">
              <a:rPr lang="pt-BR" smtClean="0"/>
              <a:pPr/>
              <a:t>‹nº›</a:t>
            </a:fld>
            <a:endParaRPr lang="pt-BR"/>
          </a:p>
        </p:txBody>
      </p:sp>
      <p:sp>
        <p:nvSpPr>
          <p:cNvPr id="12" name="Title 11"/>
          <p:cNvSpPr>
            <a:spLocks noGrp="1"/>
          </p:cNvSpPr>
          <p:nvPr>
            <p:ph type="title"/>
          </p:nvPr>
        </p:nvSpPr>
        <p:spPr/>
        <p:txBody>
          <a:bodyPr/>
          <a:lstStyle/>
          <a:p>
            <a:r>
              <a:rPr lang="en-US"/>
              <a:t>Click to edit Master title style</a:t>
            </a:r>
            <a:endParaRPr lang="pt-BR"/>
          </a:p>
        </p:txBody>
      </p:sp>
    </p:spTree>
    <p:extLst>
      <p:ext uri="{BB962C8B-B14F-4D97-AF65-F5344CB8AC3E}">
        <p14:creationId xmlns:p14="http://schemas.microsoft.com/office/powerpoint/2010/main" val="40858216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and Content">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lvl1pPr>
              <a:defRPr b="1"/>
            </a:lvl1pPr>
          </a:lstStyle>
          <a:p>
            <a:r>
              <a:rPr lang="en-US"/>
              <a:t>Click to edit Master title style</a:t>
            </a:r>
            <a:endParaRPr lang="pt-BR" dirty="0"/>
          </a:p>
        </p:txBody>
      </p:sp>
      <p:sp>
        <p:nvSpPr>
          <p:cNvPr id="9" name="Date Placeholder 8"/>
          <p:cNvSpPr>
            <a:spLocks noGrp="1"/>
          </p:cNvSpPr>
          <p:nvPr>
            <p:ph type="dt" sz="half" idx="10"/>
          </p:nvPr>
        </p:nvSpPr>
        <p:spPr/>
        <p:txBody>
          <a:bodyPr/>
          <a:lstStyle>
            <a:lvl1pPr>
              <a:defRPr b="1"/>
            </a:lvl1pPr>
          </a:lstStyle>
          <a:p>
            <a:r>
              <a:rPr lang="en-US"/>
              <a:t>LUDES</a:t>
            </a:r>
            <a:endParaRPr lang="pt-BR"/>
          </a:p>
        </p:txBody>
      </p:sp>
      <p:sp>
        <p:nvSpPr>
          <p:cNvPr id="10" name="Footer Placeholder 9"/>
          <p:cNvSpPr>
            <a:spLocks noGrp="1"/>
          </p:cNvSpPr>
          <p:nvPr>
            <p:ph type="ftr" sz="quarter" idx="11"/>
          </p:nvPr>
        </p:nvSpPr>
        <p:spPr/>
        <p:txBody>
          <a:bodyPr/>
          <a:lstStyle>
            <a:lvl1pPr>
              <a:defRPr b="1"/>
            </a:lvl1pPr>
          </a:lstStyle>
          <a:p>
            <a:r>
              <a:rPr lang="pt-BR"/>
              <a:t>Geraldo Xexéo  xexeo@cos.ufrj.br</a:t>
            </a:r>
          </a:p>
        </p:txBody>
      </p:sp>
      <p:sp>
        <p:nvSpPr>
          <p:cNvPr id="11" name="Slide Number Placeholder 10"/>
          <p:cNvSpPr>
            <a:spLocks noGrp="1"/>
          </p:cNvSpPr>
          <p:nvPr>
            <p:ph type="sldNum" sz="quarter" idx="12"/>
          </p:nvPr>
        </p:nvSpPr>
        <p:spPr/>
        <p:txBody>
          <a:bodyPr/>
          <a:lstStyle>
            <a:lvl1pPr>
              <a:defRPr b="1"/>
            </a:lvl1pPr>
          </a:lstStyle>
          <a:p>
            <a:fld id="{BB152AAB-E794-4AAE-96FF-3CDB8C5C9FC8}" type="slidenum">
              <a:rPr lang="pt-BR" smtClean="0"/>
              <a:pPr/>
              <a:t>‹nº›</a:t>
            </a:fld>
            <a:endParaRPr lang="pt-BR" dirty="0"/>
          </a:p>
        </p:txBody>
      </p:sp>
      <p:sp>
        <p:nvSpPr>
          <p:cNvPr id="3" name="Content Placeholder 2"/>
          <p:cNvSpPr>
            <a:spLocks noGrp="1"/>
          </p:cNvSpPr>
          <p:nvPr>
            <p:ph sz="quarter" idx="13"/>
          </p:nvPr>
        </p:nvSpPr>
        <p:spPr>
          <a:xfrm>
            <a:off x="47625" y="1341438"/>
            <a:ext cx="8977313" cy="46085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dirty="0"/>
          </a:p>
        </p:txBody>
      </p:sp>
    </p:spTree>
    <p:extLst>
      <p:ext uri="{BB962C8B-B14F-4D97-AF65-F5344CB8AC3E}">
        <p14:creationId xmlns:p14="http://schemas.microsoft.com/office/powerpoint/2010/main" val="39670845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1_Title and Content">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lvl1pPr>
              <a:defRPr b="1"/>
            </a:lvl1pPr>
          </a:lstStyle>
          <a:p>
            <a:r>
              <a:rPr lang="en-US"/>
              <a:t>Click to edit Master title style</a:t>
            </a:r>
            <a:endParaRPr lang="pt-BR" dirty="0"/>
          </a:p>
        </p:txBody>
      </p:sp>
      <p:sp>
        <p:nvSpPr>
          <p:cNvPr id="9" name="Date Placeholder 8"/>
          <p:cNvSpPr>
            <a:spLocks noGrp="1"/>
          </p:cNvSpPr>
          <p:nvPr>
            <p:ph type="dt" sz="half" idx="10"/>
          </p:nvPr>
        </p:nvSpPr>
        <p:spPr/>
        <p:txBody>
          <a:bodyPr/>
          <a:lstStyle>
            <a:lvl1pPr>
              <a:defRPr b="1"/>
            </a:lvl1pPr>
          </a:lstStyle>
          <a:p>
            <a:r>
              <a:rPr lang="en-US"/>
              <a:t>LUDES</a:t>
            </a:r>
            <a:endParaRPr lang="pt-BR"/>
          </a:p>
        </p:txBody>
      </p:sp>
      <p:sp>
        <p:nvSpPr>
          <p:cNvPr id="10" name="Footer Placeholder 9"/>
          <p:cNvSpPr>
            <a:spLocks noGrp="1"/>
          </p:cNvSpPr>
          <p:nvPr>
            <p:ph type="ftr" sz="quarter" idx="11"/>
          </p:nvPr>
        </p:nvSpPr>
        <p:spPr/>
        <p:txBody>
          <a:bodyPr/>
          <a:lstStyle>
            <a:lvl1pPr>
              <a:defRPr b="1"/>
            </a:lvl1pPr>
          </a:lstStyle>
          <a:p>
            <a:r>
              <a:rPr lang="pt-BR"/>
              <a:t>Geraldo Xexéo  xexeo@cos.ufrj.br</a:t>
            </a:r>
          </a:p>
        </p:txBody>
      </p:sp>
      <p:sp>
        <p:nvSpPr>
          <p:cNvPr id="11" name="Slide Number Placeholder 10"/>
          <p:cNvSpPr>
            <a:spLocks noGrp="1"/>
          </p:cNvSpPr>
          <p:nvPr>
            <p:ph type="sldNum" sz="quarter" idx="12"/>
          </p:nvPr>
        </p:nvSpPr>
        <p:spPr/>
        <p:txBody>
          <a:bodyPr/>
          <a:lstStyle>
            <a:lvl1pPr>
              <a:defRPr b="1"/>
            </a:lvl1pPr>
          </a:lstStyle>
          <a:p>
            <a:fld id="{BB152AAB-E794-4AAE-96FF-3CDB8C5C9FC8}" type="slidenum">
              <a:rPr lang="pt-BR" smtClean="0"/>
              <a:pPr/>
              <a:t>‹nº›</a:t>
            </a:fld>
            <a:endParaRPr lang="pt-BR"/>
          </a:p>
        </p:txBody>
      </p:sp>
      <p:sp>
        <p:nvSpPr>
          <p:cNvPr id="3" name="Content Placeholder 2"/>
          <p:cNvSpPr>
            <a:spLocks noGrp="1"/>
          </p:cNvSpPr>
          <p:nvPr>
            <p:ph sz="quarter" idx="13"/>
          </p:nvPr>
        </p:nvSpPr>
        <p:spPr>
          <a:xfrm>
            <a:off x="47834" y="3573016"/>
            <a:ext cx="8977313" cy="244760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dirty="0"/>
          </a:p>
        </p:txBody>
      </p:sp>
    </p:spTree>
    <p:extLst>
      <p:ext uri="{BB962C8B-B14F-4D97-AF65-F5344CB8AC3E}">
        <p14:creationId xmlns:p14="http://schemas.microsoft.com/office/powerpoint/2010/main" val="15242245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2_Title and Content">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lvl1pPr>
              <a:defRPr b="1"/>
            </a:lvl1pPr>
          </a:lstStyle>
          <a:p>
            <a:r>
              <a:rPr lang="en-US"/>
              <a:t>Click to edit Master title style</a:t>
            </a:r>
            <a:endParaRPr lang="pt-BR" dirty="0"/>
          </a:p>
        </p:txBody>
      </p:sp>
      <p:sp>
        <p:nvSpPr>
          <p:cNvPr id="9" name="Date Placeholder 8"/>
          <p:cNvSpPr>
            <a:spLocks noGrp="1"/>
          </p:cNvSpPr>
          <p:nvPr>
            <p:ph type="dt" sz="half" idx="10"/>
          </p:nvPr>
        </p:nvSpPr>
        <p:spPr/>
        <p:txBody>
          <a:bodyPr/>
          <a:lstStyle>
            <a:lvl1pPr>
              <a:defRPr b="1"/>
            </a:lvl1pPr>
          </a:lstStyle>
          <a:p>
            <a:r>
              <a:rPr lang="en-US"/>
              <a:t>LUDES</a:t>
            </a:r>
            <a:endParaRPr lang="pt-BR"/>
          </a:p>
        </p:txBody>
      </p:sp>
      <p:sp>
        <p:nvSpPr>
          <p:cNvPr id="10" name="Footer Placeholder 9"/>
          <p:cNvSpPr>
            <a:spLocks noGrp="1"/>
          </p:cNvSpPr>
          <p:nvPr>
            <p:ph type="ftr" sz="quarter" idx="11"/>
          </p:nvPr>
        </p:nvSpPr>
        <p:spPr/>
        <p:txBody>
          <a:bodyPr/>
          <a:lstStyle>
            <a:lvl1pPr>
              <a:defRPr b="1"/>
            </a:lvl1pPr>
          </a:lstStyle>
          <a:p>
            <a:r>
              <a:rPr lang="pt-BR"/>
              <a:t>Geraldo Xexéo  xexeo@cos.ufrj.br</a:t>
            </a:r>
          </a:p>
        </p:txBody>
      </p:sp>
      <p:sp>
        <p:nvSpPr>
          <p:cNvPr id="11" name="Slide Number Placeholder 10"/>
          <p:cNvSpPr>
            <a:spLocks noGrp="1"/>
          </p:cNvSpPr>
          <p:nvPr>
            <p:ph type="sldNum" sz="quarter" idx="12"/>
          </p:nvPr>
        </p:nvSpPr>
        <p:spPr/>
        <p:txBody>
          <a:bodyPr/>
          <a:lstStyle>
            <a:lvl1pPr>
              <a:defRPr b="1"/>
            </a:lvl1pPr>
          </a:lstStyle>
          <a:p>
            <a:fld id="{BB152AAB-E794-4AAE-96FF-3CDB8C5C9FC8}" type="slidenum">
              <a:rPr lang="pt-BR" smtClean="0"/>
              <a:pPr/>
              <a:t>‹nº›</a:t>
            </a:fld>
            <a:endParaRPr lang="pt-BR"/>
          </a:p>
        </p:txBody>
      </p:sp>
      <p:sp>
        <p:nvSpPr>
          <p:cNvPr id="3" name="Content Placeholder 2"/>
          <p:cNvSpPr>
            <a:spLocks noGrp="1"/>
          </p:cNvSpPr>
          <p:nvPr>
            <p:ph sz="quarter" idx="13"/>
          </p:nvPr>
        </p:nvSpPr>
        <p:spPr>
          <a:xfrm>
            <a:off x="47625" y="1341438"/>
            <a:ext cx="8977313" cy="244760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dirty="0"/>
          </a:p>
        </p:txBody>
      </p:sp>
    </p:spTree>
    <p:extLst>
      <p:ext uri="{BB962C8B-B14F-4D97-AF65-F5344CB8AC3E}">
        <p14:creationId xmlns:p14="http://schemas.microsoft.com/office/powerpoint/2010/main" val="35281469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7363" y="1332594"/>
            <a:ext cx="4239000" cy="4586513"/>
          </a:xfrm>
          <a:prstGeom prst="rect">
            <a:avLst/>
          </a:prstGeom>
        </p:spPr>
        <p:txBody>
          <a:bodyPr/>
          <a:lstStyle>
            <a:lvl1pPr marL="171450" indent="-171450">
              <a:buFontTx/>
              <a:buBlip>
                <a:blip r:embed="rId2"/>
              </a:buBlip>
              <a:defRPr sz="2400">
                <a:solidFill>
                  <a:schemeClr val="tx1">
                    <a:lumMod val="65000"/>
                    <a:lumOff val="35000"/>
                  </a:schemeClr>
                </a:solidFill>
                <a:latin typeface="Tahoma" panose="020B0604030504040204" pitchFamily="34" charset="0"/>
                <a:ea typeface="Tahoma" panose="020B0604030504040204" pitchFamily="34" charset="0"/>
                <a:cs typeface="Tahoma" panose="020B0604030504040204" pitchFamily="34" charset="0"/>
              </a:defRPr>
            </a:lvl1pPr>
            <a:lvl2pPr marL="514350" indent="-171450">
              <a:buFontTx/>
              <a:buBlip>
                <a:blip r:embed="rId2"/>
              </a:buBlip>
              <a:defRPr sz="2100">
                <a:solidFill>
                  <a:schemeClr val="tx1">
                    <a:lumMod val="65000"/>
                    <a:lumOff val="35000"/>
                  </a:schemeClr>
                </a:solidFill>
                <a:latin typeface="Tahoma" panose="020B0604030504040204" pitchFamily="34" charset="0"/>
                <a:ea typeface="Tahoma" panose="020B0604030504040204" pitchFamily="34" charset="0"/>
                <a:cs typeface="Tahoma" panose="020B0604030504040204" pitchFamily="34" charset="0"/>
              </a:defRPr>
            </a:lvl2pPr>
            <a:lvl3pPr marL="685800" indent="0">
              <a:buFontTx/>
              <a:buNone/>
              <a:defRPr sz="1950" baseline="0">
                <a:solidFill>
                  <a:schemeClr val="tx1">
                    <a:lumMod val="65000"/>
                    <a:lumOff val="35000"/>
                  </a:schemeClr>
                </a:solidFill>
                <a:latin typeface="Tahoma" panose="020B0604030504040204" pitchFamily="34" charset="0"/>
                <a:ea typeface="Tahoma" panose="020B0604030504040204" pitchFamily="34" charset="0"/>
                <a:cs typeface="Tahoma" panose="020B0604030504040204" pitchFamily="34" charset="0"/>
              </a:defRPr>
            </a:lvl3pPr>
            <a:lvl4pPr>
              <a:defRPr sz="1725">
                <a:solidFill>
                  <a:schemeClr val="tx1">
                    <a:lumMod val="65000"/>
                    <a:lumOff val="35000"/>
                  </a:schemeClr>
                </a:solidFill>
                <a:latin typeface="Tahoma" panose="020B0604030504040204" pitchFamily="34" charset="0"/>
                <a:ea typeface="Tahoma" panose="020B0604030504040204" pitchFamily="34" charset="0"/>
                <a:cs typeface="Tahoma" panose="020B0604030504040204" pitchFamily="34" charset="0"/>
              </a:defRPr>
            </a:lvl4pPr>
            <a:lvl5pPr marL="1543050" marR="0" indent="-171450" algn="l" defTabSz="685800" rtl="0" eaLnBrk="1" fontAlgn="auto" latinLnBrk="0" hangingPunct="1">
              <a:lnSpc>
                <a:spcPct val="90000"/>
              </a:lnSpc>
              <a:spcBef>
                <a:spcPts val="375"/>
              </a:spcBef>
              <a:spcAft>
                <a:spcPts val="0"/>
              </a:spcAft>
              <a:buClrTx/>
              <a:buSzPct val="95000"/>
              <a:buFontTx/>
              <a:buBlip>
                <a:blip r:embed="rId2"/>
              </a:buBlip>
              <a:tabLst/>
              <a:defRPr sz="1725">
                <a:solidFill>
                  <a:schemeClr val="tx1">
                    <a:lumMod val="65000"/>
                    <a:lumOff val="35000"/>
                  </a:schemeClr>
                </a:solidFill>
                <a:latin typeface="Tahoma" panose="020B0604030504040204" pitchFamily="34" charset="0"/>
                <a:ea typeface="Tahoma" panose="020B0604030504040204" pitchFamily="34" charset="0"/>
                <a:cs typeface="Tahoma" panose="020B0604030504040204" pitchFamily="34" charset="0"/>
              </a:defRPr>
            </a:lvl5pPr>
          </a:lstStyle>
          <a:p>
            <a:pPr lvl="0"/>
            <a:r>
              <a:rPr lang="en-US"/>
              <a:t>Click to edit Master text styles</a:t>
            </a:r>
          </a:p>
        </p:txBody>
      </p:sp>
      <p:sp>
        <p:nvSpPr>
          <p:cNvPr id="4" name="Content Placeholder 3"/>
          <p:cNvSpPr>
            <a:spLocks noGrp="1"/>
          </p:cNvSpPr>
          <p:nvPr>
            <p:ph sz="half" idx="2"/>
          </p:nvPr>
        </p:nvSpPr>
        <p:spPr>
          <a:xfrm>
            <a:off x="4786619" y="1332594"/>
            <a:ext cx="4239000" cy="4586513"/>
          </a:xfrm>
          <a:prstGeom prst="rect">
            <a:avLst/>
          </a:prstGeom>
        </p:spPr>
        <p:txBody>
          <a:bodyPr/>
          <a:lstStyle>
            <a:lvl1pPr marL="171450" indent="-171450">
              <a:buFontTx/>
              <a:buBlip>
                <a:blip r:embed="rId2"/>
              </a:buBlip>
              <a:defRPr sz="2400">
                <a:solidFill>
                  <a:schemeClr val="tx1">
                    <a:lumMod val="65000"/>
                    <a:lumOff val="35000"/>
                  </a:schemeClr>
                </a:solidFill>
                <a:latin typeface="Tahoma" panose="020B0604030504040204" pitchFamily="34" charset="0"/>
                <a:ea typeface="Tahoma" panose="020B0604030504040204" pitchFamily="34" charset="0"/>
                <a:cs typeface="Tahoma" panose="020B0604030504040204" pitchFamily="34" charset="0"/>
              </a:defRPr>
            </a:lvl1pPr>
            <a:lvl2pPr marL="514350" indent="-171450">
              <a:buFontTx/>
              <a:buBlip>
                <a:blip r:embed="rId2"/>
              </a:buBlip>
              <a:defRPr sz="2100">
                <a:solidFill>
                  <a:schemeClr val="tx1">
                    <a:lumMod val="65000"/>
                    <a:lumOff val="35000"/>
                  </a:schemeClr>
                </a:solidFill>
                <a:latin typeface="Tahoma" panose="020B0604030504040204" pitchFamily="34" charset="0"/>
                <a:ea typeface="Tahoma" panose="020B0604030504040204" pitchFamily="34" charset="0"/>
                <a:cs typeface="Tahoma" panose="020B0604030504040204" pitchFamily="34" charset="0"/>
              </a:defRPr>
            </a:lvl2pPr>
            <a:lvl3pPr marL="857250" indent="-171450">
              <a:buFontTx/>
              <a:buBlip>
                <a:blip r:embed="rId2"/>
              </a:buBlip>
              <a:defRPr sz="1950">
                <a:solidFill>
                  <a:schemeClr val="tx1">
                    <a:lumMod val="65000"/>
                    <a:lumOff val="35000"/>
                  </a:schemeClr>
                </a:solidFill>
                <a:latin typeface="Tahoma" panose="020B0604030504040204" pitchFamily="34" charset="0"/>
                <a:ea typeface="Tahoma" panose="020B0604030504040204" pitchFamily="34" charset="0"/>
                <a:cs typeface="Tahoma" panose="020B0604030504040204" pitchFamily="34" charset="0"/>
              </a:defRPr>
            </a:lvl3pPr>
            <a:lvl4pPr marL="1200150" indent="-171450">
              <a:buFontTx/>
              <a:buBlip>
                <a:blip r:embed="rId2"/>
              </a:buBlip>
              <a:defRPr sz="1725">
                <a:solidFill>
                  <a:schemeClr val="tx1">
                    <a:lumMod val="65000"/>
                    <a:lumOff val="35000"/>
                  </a:schemeClr>
                </a:solidFill>
                <a:latin typeface="Tahoma" panose="020B0604030504040204" pitchFamily="34" charset="0"/>
                <a:ea typeface="Tahoma" panose="020B0604030504040204" pitchFamily="34" charset="0"/>
                <a:cs typeface="Tahoma" panose="020B0604030504040204" pitchFamily="34" charset="0"/>
              </a:defRPr>
            </a:lvl4pPr>
            <a:lvl5pPr marL="1543050" indent="-171450">
              <a:buFontTx/>
              <a:buBlip>
                <a:blip r:embed="rId2"/>
              </a:buBlip>
              <a:defRPr sz="1725">
                <a:solidFill>
                  <a:schemeClr val="tx1">
                    <a:lumMod val="65000"/>
                    <a:lumOff val="35000"/>
                  </a:schemeClr>
                </a:solidFill>
                <a:latin typeface="Tahoma" panose="020B0604030504040204" pitchFamily="34" charset="0"/>
                <a:ea typeface="Tahoma" panose="020B0604030504040204" pitchFamily="34" charset="0"/>
                <a:cs typeface="Tahoma" panose="020B060403050404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dirty="0"/>
          </a:p>
        </p:txBody>
      </p:sp>
      <p:sp>
        <p:nvSpPr>
          <p:cNvPr id="5" name="Title 4"/>
          <p:cNvSpPr>
            <a:spLocks noGrp="1"/>
          </p:cNvSpPr>
          <p:nvPr>
            <p:ph type="title"/>
          </p:nvPr>
        </p:nvSpPr>
        <p:spPr/>
        <p:txBody>
          <a:bodyPr/>
          <a:lstStyle/>
          <a:p>
            <a:r>
              <a:rPr lang="en-US"/>
              <a:t>Click to edit Master title style</a:t>
            </a:r>
            <a:endParaRPr lang="pt-BR" dirty="0"/>
          </a:p>
        </p:txBody>
      </p:sp>
      <p:sp>
        <p:nvSpPr>
          <p:cNvPr id="6" name="Date Placeholder 5"/>
          <p:cNvSpPr>
            <a:spLocks noGrp="1"/>
          </p:cNvSpPr>
          <p:nvPr>
            <p:ph type="dt" sz="half" idx="10"/>
          </p:nvPr>
        </p:nvSpPr>
        <p:spPr/>
        <p:txBody>
          <a:bodyPr/>
          <a:lstStyle/>
          <a:p>
            <a:r>
              <a:rPr lang="en-US"/>
              <a:t>LUDES</a:t>
            </a:r>
            <a:endParaRPr lang="pt-BR"/>
          </a:p>
        </p:txBody>
      </p:sp>
      <p:sp>
        <p:nvSpPr>
          <p:cNvPr id="7" name="Footer Placeholder 6"/>
          <p:cNvSpPr>
            <a:spLocks noGrp="1"/>
          </p:cNvSpPr>
          <p:nvPr>
            <p:ph type="ftr" sz="quarter" idx="11"/>
          </p:nvPr>
        </p:nvSpPr>
        <p:spPr/>
        <p:txBody>
          <a:bodyPr/>
          <a:lstStyle/>
          <a:p>
            <a:r>
              <a:rPr lang="pt-BR"/>
              <a:t>Geraldo Xexéo  xexeo@cos.ufrj.br</a:t>
            </a:r>
          </a:p>
        </p:txBody>
      </p:sp>
      <p:sp>
        <p:nvSpPr>
          <p:cNvPr id="12" name="Slide Number Placeholder 11"/>
          <p:cNvSpPr>
            <a:spLocks noGrp="1"/>
          </p:cNvSpPr>
          <p:nvPr>
            <p:ph type="sldNum" sz="quarter" idx="12"/>
          </p:nvPr>
        </p:nvSpPr>
        <p:spPr/>
        <p:txBody>
          <a:bodyPr/>
          <a:lstStyle/>
          <a:p>
            <a:fld id="{BB152AAB-E794-4AAE-96FF-3CDB8C5C9FC8}" type="slidenum">
              <a:rPr lang="pt-BR" smtClean="0"/>
              <a:pPr/>
              <a:t>‹nº›</a:t>
            </a:fld>
            <a:endParaRPr lang="pt-BR"/>
          </a:p>
        </p:txBody>
      </p:sp>
    </p:spTree>
    <p:extLst>
      <p:ext uri="{BB962C8B-B14F-4D97-AF65-F5344CB8AC3E}">
        <p14:creationId xmlns:p14="http://schemas.microsoft.com/office/powerpoint/2010/main" val="284803194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1_Two Content">
    <p:spTree>
      <p:nvGrpSpPr>
        <p:cNvPr id="1" name=""/>
        <p:cNvGrpSpPr/>
        <p:nvPr/>
      </p:nvGrpSpPr>
      <p:grpSpPr>
        <a:xfrm>
          <a:off x="0" y="0"/>
          <a:ext cx="0" cy="0"/>
          <a:chOff x="0" y="0"/>
          <a:chExt cx="0" cy="0"/>
        </a:xfrm>
      </p:grpSpPr>
      <p:sp>
        <p:nvSpPr>
          <p:cNvPr id="4" name="Content Placeholder 3"/>
          <p:cNvSpPr>
            <a:spLocks noGrp="1"/>
          </p:cNvSpPr>
          <p:nvPr>
            <p:ph sz="half" idx="2"/>
          </p:nvPr>
        </p:nvSpPr>
        <p:spPr>
          <a:xfrm>
            <a:off x="4786619" y="1332594"/>
            <a:ext cx="4239000" cy="4586513"/>
          </a:xfrm>
          <a:prstGeom prst="rect">
            <a:avLst/>
          </a:prstGeom>
        </p:spPr>
        <p:txBody>
          <a:bodyPr/>
          <a:lstStyle>
            <a:lvl1pPr marL="171450" indent="-171450">
              <a:buFontTx/>
              <a:buBlip>
                <a:blip r:embed="rId2"/>
              </a:buBlip>
              <a:defRPr sz="2400">
                <a:solidFill>
                  <a:schemeClr val="tx1">
                    <a:lumMod val="65000"/>
                    <a:lumOff val="35000"/>
                  </a:schemeClr>
                </a:solidFill>
                <a:latin typeface="Tahoma" panose="020B0604030504040204" pitchFamily="34" charset="0"/>
                <a:ea typeface="Tahoma" panose="020B0604030504040204" pitchFamily="34" charset="0"/>
                <a:cs typeface="Tahoma" panose="020B0604030504040204" pitchFamily="34" charset="0"/>
              </a:defRPr>
            </a:lvl1pPr>
            <a:lvl2pPr marL="514350" indent="-171450">
              <a:buFontTx/>
              <a:buBlip>
                <a:blip r:embed="rId2"/>
              </a:buBlip>
              <a:defRPr sz="2100">
                <a:solidFill>
                  <a:schemeClr val="tx1">
                    <a:lumMod val="65000"/>
                    <a:lumOff val="35000"/>
                  </a:schemeClr>
                </a:solidFill>
                <a:latin typeface="Tahoma" panose="020B0604030504040204" pitchFamily="34" charset="0"/>
                <a:ea typeface="Tahoma" panose="020B0604030504040204" pitchFamily="34" charset="0"/>
                <a:cs typeface="Tahoma" panose="020B0604030504040204" pitchFamily="34" charset="0"/>
              </a:defRPr>
            </a:lvl2pPr>
            <a:lvl3pPr marL="857250" indent="-171450">
              <a:buFontTx/>
              <a:buBlip>
                <a:blip r:embed="rId2"/>
              </a:buBlip>
              <a:defRPr sz="1950">
                <a:solidFill>
                  <a:schemeClr val="tx1">
                    <a:lumMod val="65000"/>
                    <a:lumOff val="35000"/>
                  </a:schemeClr>
                </a:solidFill>
                <a:latin typeface="Tahoma" panose="020B0604030504040204" pitchFamily="34" charset="0"/>
                <a:ea typeface="Tahoma" panose="020B0604030504040204" pitchFamily="34" charset="0"/>
                <a:cs typeface="Tahoma" panose="020B0604030504040204" pitchFamily="34" charset="0"/>
              </a:defRPr>
            </a:lvl3pPr>
            <a:lvl4pPr marL="1200150" indent="-171450">
              <a:buFontTx/>
              <a:buBlip>
                <a:blip r:embed="rId2"/>
              </a:buBlip>
              <a:defRPr sz="1725">
                <a:solidFill>
                  <a:schemeClr val="tx1">
                    <a:lumMod val="65000"/>
                    <a:lumOff val="35000"/>
                  </a:schemeClr>
                </a:solidFill>
                <a:latin typeface="Tahoma" panose="020B0604030504040204" pitchFamily="34" charset="0"/>
                <a:ea typeface="Tahoma" panose="020B0604030504040204" pitchFamily="34" charset="0"/>
                <a:cs typeface="Tahoma" panose="020B0604030504040204" pitchFamily="34" charset="0"/>
              </a:defRPr>
            </a:lvl4pPr>
            <a:lvl5pPr marL="1543050" indent="-171450">
              <a:buFontTx/>
              <a:buBlip>
                <a:blip r:embed="rId2"/>
              </a:buBlip>
              <a:defRPr sz="1725">
                <a:solidFill>
                  <a:schemeClr val="tx1">
                    <a:lumMod val="65000"/>
                    <a:lumOff val="35000"/>
                  </a:schemeClr>
                </a:solidFill>
                <a:latin typeface="Tahoma" panose="020B0604030504040204" pitchFamily="34" charset="0"/>
                <a:ea typeface="Tahoma" panose="020B0604030504040204" pitchFamily="34" charset="0"/>
                <a:cs typeface="Tahoma" panose="020B0604030504040204"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dirty="0"/>
          </a:p>
        </p:txBody>
      </p:sp>
      <p:sp>
        <p:nvSpPr>
          <p:cNvPr id="5" name="Title 4"/>
          <p:cNvSpPr>
            <a:spLocks noGrp="1"/>
          </p:cNvSpPr>
          <p:nvPr>
            <p:ph type="title"/>
          </p:nvPr>
        </p:nvSpPr>
        <p:spPr/>
        <p:txBody>
          <a:bodyPr/>
          <a:lstStyle/>
          <a:p>
            <a:r>
              <a:rPr lang="en-US"/>
              <a:t>Click to edit Master title style</a:t>
            </a:r>
            <a:endParaRPr lang="pt-BR" dirty="0"/>
          </a:p>
        </p:txBody>
      </p:sp>
      <p:sp>
        <p:nvSpPr>
          <p:cNvPr id="6" name="Date Placeholder 5"/>
          <p:cNvSpPr>
            <a:spLocks noGrp="1"/>
          </p:cNvSpPr>
          <p:nvPr>
            <p:ph type="dt" sz="half" idx="10"/>
          </p:nvPr>
        </p:nvSpPr>
        <p:spPr/>
        <p:txBody>
          <a:bodyPr/>
          <a:lstStyle/>
          <a:p>
            <a:r>
              <a:rPr lang="en-US"/>
              <a:t>LUDES</a:t>
            </a:r>
            <a:endParaRPr lang="pt-BR"/>
          </a:p>
        </p:txBody>
      </p:sp>
      <p:sp>
        <p:nvSpPr>
          <p:cNvPr id="7" name="Footer Placeholder 6"/>
          <p:cNvSpPr>
            <a:spLocks noGrp="1"/>
          </p:cNvSpPr>
          <p:nvPr>
            <p:ph type="ftr" sz="quarter" idx="11"/>
          </p:nvPr>
        </p:nvSpPr>
        <p:spPr/>
        <p:txBody>
          <a:bodyPr/>
          <a:lstStyle/>
          <a:p>
            <a:r>
              <a:rPr lang="pt-BR"/>
              <a:t>Geraldo Xexéo  xexeo@cos.ufrj.br</a:t>
            </a:r>
          </a:p>
        </p:txBody>
      </p:sp>
      <p:sp>
        <p:nvSpPr>
          <p:cNvPr id="12" name="Slide Number Placeholder 11"/>
          <p:cNvSpPr>
            <a:spLocks noGrp="1"/>
          </p:cNvSpPr>
          <p:nvPr>
            <p:ph type="sldNum" sz="quarter" idx="12"/>
          </p:nvPr>
        </p:nvSpPr>
        <p:spPr/>
        <p:txBody>
          <a:bodyPr/>
          <a:lstStyle/>
          <a:p>
            <a:fld id="{BB152AAB-E794-4AAE-96FF-3CDB8C5C9FC8}" type="slidenum">
              <a:rPr lang="pt-BR" smtClean="0"/>
              <a:pPr/>
              <a:t>‹nº›</a:t>
            </a:fld>
            <a:endParaRPr lang="pt-BR"/>
          </a:p>
        </p:txBody>
      </p:sp>
    </p:spTree>
    <p:extLst>
      <p:ext uri="{BB962C8B-B14F-4D97-AF65-F5344CB8AC3E}">
        <p14:creationId xmlns:p14="http://schemas.microsoft.com/office/powerpoint/2010/main" val="7153980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4_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pt-BR"/>
          </a:p>
        </p:txBody>
      </p:sp>
      <p:sp>
        <p:nvSpPr>
          <p:cNvPr id="3" name="Content Placeholder 2"/>
          <p:cNvSpPr>
            <a:spLocks noGrp="1"/>
          </p:cNvSpPr>
          <p:nvPr>
            <p:ph sz="half" idx="1"/>
          </p:nvPr>
        </p:nvSpPr>
        <p:spPr>
          <a:xfrm>
            <a:off x="628650" y="1440181"/>
            <a:ext cx="2565000" cy="473678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dirty="0"/>
          </a:p>
        </p:txBody>
      </p:sp>
      <p:sp>
        <p:nvSpPr>
          <p:cNvPr id="5" name="Date Placeholder 4"/>
          <p:cNvSpPr>
            <a:spLocks noGrp="1"/>
          </p:cNvSpPr>
          <p:nvPr>
            <p:ph type="dt" sz="half" idx="10"/>
          </p:nvPr>
        </p:nvSpPr>
        <p:spPr/>
        <p:txBody>
          <a:bodyPr/>
          <a:lstStyle/>
          <a:p>
            <a:r>
              <a:rPr lang="en-US"/>
              <a:t>LUDES</a:t>
            </a:r>
            <a:endParaRPr lang="pt-BR"/>
          </a:p>
        </p:txBody>
      </p:sp>
      <p:sp>
        <p:nvSpPr>
          <p:cNvPr id="6" name="Footer Placeholder 5"/>
          <p:cNvSpPr>
            <a:spLocks noGrp="1"/>
          </p:cNvSpPr>
          <p:nvPr>
            <p:ph type="ftr" sz="quarter" idx="11"/>
          </p:nvPr>
        </p:nvSpPr>
        <p:spPr/>
        <p:txBody>
          <a:bodyPr/>
          <a:lstStyle/>
          <a:p>
            <a:r>
              <a:rPr lang="pt-BR"/>
              <a:t>Geraldo Xexéo  xexeo@cos.ufrj.br</a:t>
            </a:r>
          </a:p>
        </p:txBody>
      </p:sp>
      <p:sp>
        <p:nvSpPr>
          <p:cNvPr id="7" name="Slide Number Placeholder 6"/>
          <p:cNvSpPr>
            <a:spLocks noGrp="1"/>
          </p:cNvSpPr>
          <p:nvPr>
            <p:ph type="sldNum" sz="quarter" idx="12"/>
          </p:nvPr>
        </p:nvSpPr>
        <p:spPr/>
        <p:txBody>
          <a:bodyPr/>
          <a:lstStyle/>
          <a:p>
            <a:fld id="{BB152AAB-E794-4AAE-96FF-3CDB8C5C9FC8}" type="slidenum">
              <a:rPr lang="pt-BR" smtClean="0"/>
              <a:pPr/>
              <a:t>‹nº›</a:t>
            </a:fld>
            <a:endParaRPr lang="pt-BR"/>
          </a:p>
        </p:txBody>
      </p:sp>
      <p:sp>
        <p:nvSpPr>
          <p:cNvPr id="9" name="Content Placeholder 2"/>
          <p:cNvSpPr>
            <a:spLocks noGrp="1"/>
          </p:cNvSpPr>
          <p:nvPr>
            <p:ph sz="half" idx="14"/>
          </p:nvPr>
        </p:nvSpPr>
        <p:spPr>
          <a:xfrm>
            <a:off x="3277508" y="1440181"/>
            <a:ext cx="2565000" cy="473678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dirty="0"/>
          </a:p>
        </p:txBody>
      </p:sp>
      <p:sp>
        <p:nvSpPr>
          <p:cNvPr id="10" name="Content Placeholder 2"/>
          <p:cNvSpPr>
            <a:spLocks noGrp="1"/>
          </p:cNvSpPr>
          <p:nvPr>
            <p:ph sz="half" idx="15"/>
          </p:nvPr>
        </p:nvSpPr>
        <p:spPr>
          <a:xfrm>
            <a:off x="5950350" y="1440181"/>
            <a:ext cx="2565000" cy="473678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dirty="0"/>
          </a:p>
        </p:txBody>
      </p:sp>
    </p:spTree>
    <p:extLst>
      <p:ext uri="{BB962C8B-B14F-4D97-AF65-F5344CB8AC3E}">
        <p14:creationId xmlns:p14="http://schemas.microsoft.com/office/powerpoint/2010/main" val="44079770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3_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pt-BR"/>
          </a:p>
        </p:txBody>
      </p:sp>
      <p:sp>
        <p:nvSpPr>
          <p:cNvPr id="3" name="Content Placeholder 2"/>
          <p:cNvSpPr>
            <a:spLocks noGrp="1"/>
          </p:cNvSpPr>
          <p:nvPr>
            <p:ph sz="half" idx="1"/>
          </p:nvPr>
        </p:nvSpPr>
        <p:spPr>
          <a:xfrm>
            <a:off x="628650" y="1440181"/>
            <a:ext cx="1890000" cy="473678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dirty="0"/>
          </a:p>
        </p:txBody>
      </p:sp>
      <p:sp>
        <p:nvSpPr>
          <p:cNvPr id="5" name="Date Placeholder 4"/>
          <p:cNvSpPr>
            <a:spLocks noGrp="1"/>
          </p:cNvSpPr>
          <p:nvPr>
            <p:ph type="dt" sz="half" idx="10"/>
          </p:nvPr>
        </p:nvSpPr>
        <p:spPr/>
        <p:txBody>
          <a:bodyPr/>
          <a:lstStyle/>
          <a:p>
            <a:r>
              <a:rPr lang="en-US"/>
              <a:t>LUDES</a:t>
            </a:r>
            <a:endParaRPr lang="pt-BR"/>
          </a:p>
        </p:txBody>
      </p:sp>
      <p:sp>
        <p:nvSpPr>
          <p:cNvPr id="6" name="Footer Placeholder 5"/>
          <p:cNvSpPr>
            <a:spLocks noGrp="1"/>
          </p:cNvSpPr>
          <p:nvPr>
            <p:ph type="ftr" sz="quarter" idx="11"/>
          </p:nvPr>
        </p:nvSpPr>
        <p:spPr/>
        <p:txBody>
          <a:bodyPr/>
          <a:lstStyle/>
          <a:p>
            <a:r>
              <a:rPr lang="pt-BR"/>
              <a:t>Geraldo Xexéo  xexeo@cos.ufrj.br</a:t>
            </a:r>
          </a:p>
        </p:txBody>
      </p:sp>
      <p:sp>
        <p:nvSpPr>
          <p:cNvPr id="7" name="Slide Number Placeholder 6"/>
          <p:cNvSpPr>
            <a:spLocks noGrp="1"/>
          </p:cNvSpPr>
          <p:nvPr>
            <p:ph type="sldNum" sz="quarter" idx="12"/>
          </p:nvPr>
        </p:nvSpPr>
        <p:spPr/>
        <p:txBody>
          <a:bodyPr/>
          <a:lstStyle/>
          <a:p>
            <a:fld id="{BB152AAB-E794-4AAE-96FF-3CDB8C5C9FC8}" type="slidenum">
              <a:rPr lang="pt-BR" smtClean="0"/>
              <a:pPr/>
              <a:t>‹nº›</a:t>
            </a:fld>
            <a:endParaRPr lang="pt-BR"/>
          </a:p>
        </p:txBody>
      </p:sp>
      <p:sp>
        <p:nvSpPr>
          <p:cNvPr id="8" name="Content Placeholder 2"/>
          <p:cNvSpPr>
            <a:spLocks noGrp="1"/>
          </p:cNvSpPr>
          <p:nvPr>
            <p:ph sz="half" idx="13"/>
          </p:nvPr>
        </p:nvSpPr>
        <p:spPr>
          <a:xfrm>
            <a:off x="2627550" y="1478378"/>
            <a:ext cx="1890000" cy="473678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dirty="0"/>
          </a:p>
        </p:txBody>
      </p:sp>
      <p:sp>
        <p:nvSpPr>
          <p:cNvPr id="9" name="Content Placeholder 2"/>
          <p:cNvSpPr>
            <a:spLocks noGrp="1"/>
          </p:cNvSpPr>
          <p:nvPr>
            <p:ph sz="half" idx="14"/>
          </p:nvPr>
        </p:nvSpPr>
        <p:spPr>
          <a:xfrm>
            <a:off x="4626450" y="1478377"/>
            <a:ext cx="1890000" cy="473678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dirty="0"/>
          </a:p>
        </p:txBody>
      </p:sp>
      <p:sp>
        <p:nvSpPr>
          <p:cNvPr id="10" name="Content Placeholder 2"/>
          <p:cNvSpPr>
            <a:spLocks noGrp="1"/>
          </p:cNvSpPr>
          <p:nvPr>
            <p:ph sz="half" idx="15"/>
          </p:nvPr>
        </p:nvSpPr>
        <p:spPr>
          <a:xfrm>
            <a:off x="6625350" y="1478377"/>
            <a:ext cx="1890000" cy="473678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dirty="0"/>
          </a:p>
        </p:txBody>
      </p:sp>
    </p:spTree>
    <p:extLst>
      <p:ext uri="{BB962C8B-B14F-4D97-AF65-F5344CB8AC3E}">
        <p14:creationId xmlns:p14="http://schemas.microsoft.com/office/powerpoint/2010/main" val="259226990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image" Target="../media/image2.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23">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30644" y="68959"/>
            <a:ext cx="7894976" cy="1118587"/>
          </a:xfrm>
          <a:prstGeom prst="rect">
            <a:avLst/>
          </a:prstGeom>
        </p:spPr>
        <p:txBody>
          <a:bodyPr vert="horz" lIns="91440" tIns="45720" rIns="91440" bIns="45720" rtlCol="0" anchor="ctr">
            <a:normAutofit/>
          </a:bodyPr>
          <a:lstStyle/>
          <a:p>
            <a:endParaRPr lang="pt-BR" dirty="0"/>
          </a:p>
        </p:txBody>
      </p:sp>
      <p:sp>
        <p:nvSpPr>
          <p:cNvPr id="4" name="Date Placeholder 3"/>
          <p:cNvSpPr>
            <a:spLocks noGrp="1"/>
          </p:cNvSpPr>
          <p:nvPr>
            <p:ph type="dt" sz="half" idx="2"/>
          </p:nvPr>
        </p:nvSpPr>
        <p:spPr>
          <a:xfrm>
            <a:off x="47363" y="6204855"/>
            <a:ext cx="1188000" cy="288000"/>
          </a:xfrm>
          <a:prstGeom prst="rect">
            <a:avLst/>
          </a:prstGeom>
        </p:spPr>
        <p:txBody>
          <a:bodyPr vert="horz" lIns="91440" tIns="45720" rIns="91440" bIns="45720" rtlCol="0" anchor="ctr"/>
          <a:lstStyle>
            <a:lvl1pPr algn="l">
              <a:defRPr sz="900" b="1">
                <a:solidFill>
                  <a:schemeClr val="bg1"/>
                </a:solidFill>
                <a:latin typeface="Arial" panose="020B0604020202020204" pitchFamily="34" charset="0"/>
                <a:cs typeface="Arial" panose="020B0604020202020204" pitchFamily="34" charset="0"/>
              </a:defRPr>
            </a:lvl1pPr>
          </a:lstStyle>
          <a:p>
            <a:r>
              <a:rPr lang="en-US"/>
              <a:t>LUDES</a:t>
            </a:r>
            <a:endParaRPr lang="pt-BR"/>
          </a:p>
        </p:txBody>
      </p:sp>
      <p:sp>
        <p:nvSpPr>
          <p:cNvPr id="6" name="Slide Number Placeholder 5"/>
          <p:cNvSpPr>
            <a:spLocks noGrp="1"/>
          </p:cNvSpPr>
          <p:nvPr>
            <p:ph type="sldNum" sz="quarter" idx="4"/>
          </p:nvPr>
        </p:nvSpPr>
        <p:spPr>
          <a:xfrm>
            <a:off x="7906571" y="6226863"/>
            <a:ext cx="1188000" cy="288000"/>
          </a:xfrm>
          <a:prstGeom prst="rect">
            <a:avLst/>
          </a:prstGeom>
        </p:spPr>
        <p:txBody>
          <a:bodyPr vert="horz" lIns="91440" tIns="45720" rIns="91440" bIns="45720" rtlCol="0" anchor="ctr"/>
          <a:lstStyle>
            <a:lvl1pPr algn="r">
              <a:defRPr sz="3600" b="1">
                <a:solidFill>
                  <a:schemeClr val="bg1"/>
                </a:solidFill>
                <a:latin typeface="Arial" panose="020B0604020202020204" pitchFamily="34" charset="0"/>
                <a:cs typeface="Arial" panose="020B0604020202020204" pitchFamily="34" charset="0"/>
              </a:defRPr>
            </a:lvl1pPr>
          </a:lstStyle>
          <a:p>
            <a:fld id="{BB152AAB-E794-4AAE-96FF-3CDB8C5C9FC8}" type="slidenum">
              <a:rPr lang="pt-BR" smtClean="0"/>
              <a:pPr/>
              <a:t>‹nº›</a:t>
            </a:fld>
            <a:endParaRPr lang="pt-BR"/>
          </a:p>
        </p:txBody>
      </p:sp>
      <p:sp>
        <p:nvSpPr>
          <p:cNvPr id="10" name="Text Placeholder 9"/>
          <p:cNvSpPr>
            <a:spLocks noGrp="1"/>
          </p:cNvSpPr>
          <p:nvPr>
            <p:ph type="body" idx="1"/>
          </p:nvPr>
        </p:nvSpPr>
        <p:spPr>
          <a:xfrm>
            <a:off x="47363" y="1347830"/>
            <a:ext cx="8978256" cy="4591651"/>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BR" dirty="0"/>
          </a:p>
        </p:txBody>
      </p:sp>
      <p:sp>
        <p:nvSpPr>
          <p:cNvPr id="11" name="Footer Placeholder 10"/>
          <p:cNvSpPr>
            <a:spLocks noGrp="1"/>
          </p:cNvSpPr>
          <p:nvPr>
            <p:ph type="ftr" sz="quarter" idx="3"/>
          </p:nvPr>
        </p:nvSpPr>
        <p:spPr>
          <a:xfrm>
            <a:off x="3212044" y="6208133"/>
            <a:ext cx="2648894" cy="288000"/>
          </a:xfrm>
          <a:prstGeom prst="rect">
            <a:avLst/>
          </a:prstGeom>
        </p:spPr>
        <p:txBody>
          <a:bodyPr vert="horz" lIns="91440" tIns="45720" rIns="91440" bIns="45720" rtlCol="0" anchor="ctr"/>
          <a:lstStyle>
            <a:lvl1pPr algn="ctr">
              <a:defRPr sz="900" b="1">
                <a:solidFill>
                  <a:schemeClr val="bg1"/>
                </a:solidFill>
                <a:latin typeface="Arial" panose="020B0604020202020204" pitchFamily="34" charset="0"/>
                <a:cs typeface="Arial" panose="020B0604020202020204" pitchFamily="34" charset="0"/>
              </a:defRPr>
            </a:lvl1pPr>
          </a:lstStyle>
          <a:p>
            <a:r>
              <a:rPr lang="pt-BR"/>
              <a:t>Geraldo Xexéo  xexeo@cos.ufrj.br</a:t>
            </a:r>
          </a:p>
        </p:txBody>
      </p:sp>
      <p:pic>
        <p:nvPicPr>
          <p:cNvPr id="3" name="Picture 2"/>
          <p:cNvPicPr>
            <a:picLocks noChangeAspect="1"/>
          </p:cNvPicPr>
          <p:nvPr/>
        </p:nvPicPr>
        <p:blipFill>
          <a:blip r:embed="rId24" cstate="print">
            <a:extLst>
              <a:ext uri="{28A0092B-C50C-407E-A947-70E740481C1C}">
                <a14:useLocalDpi xmlns:a14="http://schemas.microsoft.com/office/drawing/2010/main" val="0"/>
              </a:ext>
            </a:extLst>
          </a:blip>
          <a:stretch>
            <a:fillRect/>
          </a:stretch>
        </p:blipFill>
        <p:spPr>
          <a:xfrm>
            <a:off x="47363" y="143361"/>
            <a:ext cx="951132" cy="969782"/>
          </a:xfrm>
          <a:prstGeom prst="rect">
            <a:avLst/>
          </a:prstGeom>
        </p:spPr>
      </p:pic>
      <p:pic>
        <p:nvPicPr>
          <p:cNvPr id="8" name="Picture 7"/>
          <p:cNvPicPr>
            <a:picLocks noChangeAspect="1"/>
          </p:cNvPicPr>
          <p:nvPr/>
        </p:nvPicPr>
        <p:blipFill>
          <a:blip r:embed="rId24" cstate="print">
            <a:extLst>
              <a:ext uri="{28A0092B-C50C-407E-A947-70E740481C1C}">
                <a14:useLocalDpi xmlns:a14="http://schemas.microsoft.com/office/drawing/2010/main" val="0"/>
              </a:ext>
            </a:extLst>
          </a:blip>
          <a:stretch>
            <a:fillRect/>
          </a:stretch>
        </p:blipFill>
        <p:spPr>
          <a:xfrm>
            <a:off x="47363" y="143361"/>
            <a:ext cx="951132" cy="969782"/>
          </a:xfrm>
          <a:prstGeom prst="rect">
            <a:avLst/>
          </a:prstGeom>
        </p:spPr>
      </p:pic>
      <p:pic>
        <p:nvPicPr>
          <p:cNvPr id="9" name="Picture 8"/>
          <p:cNvPicPr>
            <a:picLocks noChangeAspect="1"/>
          </p:cNvPicPr>
          <p:nvPr userDrawn="1"/>
        </p:nvPicPr>
        <p:blipFill>
          <a:blip r:embed="rId24" cstate="print">
            <a:extLst>
              <a:ext uri="{28A0092B-C50C-407E-A947-70E740481C1C}">
                <a14:useLocalDpi xmlns:a14="http://schemas.microsoft.com/office/drawing/2010/main" val="0"/>
              </a:ext>
            </a:extLst>
          </a:blip>
          <a:stretch>
            <a:fillRect/>
          </a:stretch>
        </p:blipFill>
        <p:spPr>
          <a:xfrm>
            <a:off x="47363" y="143361"/>
            <a:ext cx="951132" cy="969782"/>
          </a:xfrm>
          <a:prstGeom prst="rect">
            <a:avLst/>
          </a:prstGeom>
        </p:spPr>
      </p:pic>
    </p:spTree>
    <p:extLst>
      <p:ext uri="{BB962C8B-B14F-4D97-AF65-F5344CB8AC3E}">
        <p14:creationId xmlns:p14="http://schemas.microsoft.com/office/powerpoint/2010/main" val="643442276"/>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50" r:id="rId3"/>
    <p:sldLayoutId id="2147483751" r:id="rId4"/>
    <p:sldLayoutId id="2147483752" r:id="rId5"/>
    <p:sldLayoutId id="2147483753" r:id="rId6"/>
    <p:sldLayoutId id="2147483754" r:id="rId7"/>
    <p:sldLayoutId id="2147483755" r:id="rId8"/>
    <p:sldLayoutId id="2147483756" r:id="rId9"/>
    <p:sldLayoutId id="2147483757" r:id="rId10"/>
    <p:sldLayoutId id="2147483758" r:id="rId11"/>
    <p:sldLayoutId id="2147483759" r:id="rId12"/>
    <p:sldLayoutId id="2147483760" r:id="rId13"/>
    <p:sldLayoutId id="2147483761" r:id="rId14"/>
    <p:sldLayoutId id="2147483762" r:id="rId15"/>
    <p:sldLayoutId id="2147483763" r:id="rId16"/>
    <p:sldLayoutId id="2147483764" r:id="rId17"/>
    <p:sldLayoutId id="2147483765" r:id="rId18"/>
    <p:sldLayoutId id="2147483721" r:id="rId19"/>
    <p:sldLayoutId id="2147483722" r:id="rId20"/>
    <p:sldLayoutId id="2147483725" r:id="rId21"/>
  </p:sldLayoutIdLst>
  <p:hf hdr="0"/>
  <p:txStyles>
    <p:titleStyle>
      <a:lvl1pPr algn="l" defTabSz="685800" rtl="0" eaLnBrk="1" latinLnBrk="0" hangingPunct="1">
        <a:lnSpc>
          <a:spcPct val="90000"/>
        </a:lnSpc>
        <a:spcBef>
          <a:spcPct val="0"/>
        </a:spcBef>
        <a:buNone/>
        <a:defRPr lang="en-US" sz="4000" b="1" i="0" kern="1200" smtClean="0">
          <a:solidFill>
            <a:srgbClr val="2D719A"/>
          </a:solidFill>
          <a:effectLst/>
          <a:latin typeface="Arial" panose="020B0604020202020204" pitchFamily="34" charset="0"/>
          <a:ea typeface="+mj-ea"/>
          <a:cs typeface="Arial" panose="020B0604020202020204" pitchFamily="34" charset="0"/>
        </a:defRPr>
      </a:lvl1pPr>
    </p:titleStyle>
    <p:bodyStyle>
      <a:lvl1pPr marL="171450" indent="-171450" algn="l" defTabSz="685800" rtl="0" eaLnBrk="1" latinLnBrk="0" hangingPunct="1">
        <a:lnSpc>
          <a:spcPct val="100000"/>
        </a:lnSpc>
        <a:spcBef>
          <a:spcPts val="750"/>
        </a:spcBef>
        <a:buSzPct val="95000"/>
        <a:buFontTx/>
        <a:buBlip>
          <a:blip r:embed="rId24"/>
        </a:buBlip>
        <a:defRPr lang="en-US" sz="3200" b="0" i="0" kern="1200" smtClean="0">
          <a:solidFill>
            <a:schemeClr val="tx1"/>
          </a:solidFill>
          <a:effectLst/>
          <a:latin typeface="Arial" panose="020B0604020202020204" pitchFamily="34" charset="0"/>
          <a:ea typeface="+mn-ea"/>
          <a:cs typeface="Arial" panose="020B0604020202020204" pitchFamily="34" charset="0"/>
        </a:defRPr>
      </a:lvl1pPr>
      <a:lvl2pPr marL="514350" indent="-171450" algn="l" defTabSz="685800" rtl="0" eaLnBrk="1" latinLnBrk="0" hangingPunct="1">
        <a:lnSpc>
          <a:spcPct val="90000"/>
        </a:lnSpc>
        <a:spcBef>
          <a:spcPts val="375"/>
        </a:spcBef>
        <a:buSzPct val="95000"/>
        <a:buFontTx/>
        <a:buBlip>
          <a:blip r:embed="rId24"/>
        </a:buBlip>
        <a:defRPr lang="en-US" sz="2800" b="0" i="0" kern="1200" smtClean="0">
          <a:solidFill>
            <a:schemeClr val="tx1"/>
          </a:solidFill>
          <a:effectLst/>
          <a:latin typeface="Arial" panose="020B0604020202020204" pitchFamily="34" charset="0"/>
          <a:ea typeface="+mn-ea"/>
          <a:cs typeface="Arial" panose="020B0604020202020204" pitchFamily="34" charset="0"/>
        </a:defRPr>
      </a:lvl2pPr>
      <a:lvl3pPr marL="857250" indent="-171450" algn="l" defTabSz="685800" rtl="0" eaLnBrk="1" latinLnBrk="0" hangingPunct="1">
        <a:lnSpc>
          <a:spcPct val="90000"/>
        </a:lnSpc>
        <a:spcBef>
          <a:spcPts val="375"/>
        </a:spcBef>
        <a:buSzPct val="95000"/>
        <a:buFontTx/>
        <a:buBlip>
          <a:blip r:embed="rId24"/>
        </a:buBlip>
        <a:defRPr lang="en-US" sz="2400" b="0" i="0" kern="1200" smtClean="0">
          <a:solidFill>
            <a:schemeClr val="tx1"/>
          </a:solidFill>
          <a:effectLst/>
          <a:latin typeface="Arial" panose="020B0604020202020204" pitchFamily="34" charset="0"/>
          <a:ea typeface="+mn-ea"/>
          <a:cs typeface="Arial" panose="020B0604020202020204" pitchFamily="34" charset="0"/>
        </a:defRPr>
      </a:lvl3pPr>
      <a:lvl4pPr marL="1200150" indent="-171450" algn="l" defTabSz="685800" rtl="0" eaLnBrk="1" latinLnBrk="0" hangingPunct="1">
        <a:lnSpc>
          <a:spcPct val="90000"/>
        </a:lnSpc>
        <a:spcBef>
          <a:spcPts val="375"/>
        </a:spcBef>
        <a:buSzPct val="95000"/>
        <a:buFontTx/>
        <a:buBlip>
          <a:blip r:embed="rId24"/>
        </a:buBlip>
        <a:defRPr lang="en-US" sz="2000" b="0" i="0" kern="1200" smtClean="0">
          <a:solidFill>
            <a:schemeClr val="tx1"/>
          </a:solidFill>
          <a:effectLst/>
          <a:latin typeface="Arial" panose="020B0604020202020204" pitchFamily="34" charset="0"/>
          <a:ea typeface="+mn-ea"/>
          <a:cs typeface="Arial" panose="020B0604020202020204" pitchFamily="34" charset="0"/>
        </a:defRPr>
      </a:lvl4pPr>
      <a:lvl5pPr marL="1543050" indent="-171450" algn="l" defTabSz="685800" rtl="0" eaLnBrk="1" latinLnBrk="0" hangingPunct="1">
        <a:lnSpc>
          <a:spcPct val="90000"/>
        </a:lnSpc>
        <a:spcBef>
          <a:spcPts val="375"/>
        </a:spcBef>
        <a:buSzPct val="95000"/>
        <a:buFontTx/>
        <a:buBlip>
          <a:blip r:embed="rId24"/>
        </a:buBlip>
        <a:defRPr lang="en-US" sz="2000" b="0" i="0" kern="1200" smtClean="0">
          <a:solidFill>
            <a:schemeClr val="tx1"/>
          </a:solidFill>
          <a:effectLst/>
          <a:latin typeface="Arial" panose="020B0604020202020204" pitchFamily="34" charset="0"/>
          <a:ea typeface="+mn-ea"/>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pt-BR"/>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costa@cos.ufrj.br"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hyperlink" Target="tekpixo.github.io" TargetMode="External"/><Relationship Id="rId4" Type="http://schemas.openxmlformats.org/officeDocument/2006/relationships/hyperlink" Target="http://ludes.cos.ufrj.br/" TargetMode="Externa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12.xml"/><Relationship Id="rId1" Type="http://schemas.openxmlformats.org/officeDocument/2006/relationships/slideLayout" Target="../slideLayouts/slideLayout3.xml"/><Relationship Id="rId4" Type="http://schemas.openxmlformats.org/officeDocument/2006/relationships/image" Target="../media/image15.png"/></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7"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12.xml"/><Relationship Id="rId6" Type="http://schemas.openxmlformats.org/officeDocument/2006/relationships/image" Target="../media/image7.jpeg"/><Relationship Id="rId5" Type="http://schemas.openxmlformats.org/officeDocument/2006/relationships/image" Target="../media/image6.png"/><Relationship Id="rId4" Type="http://schemas.openxmlformats.org/officeDocument/2006/relationships/image" Target="../media/image5.jpg"/></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3" Type="http://schemas.openxmlformats.org/officeDocument/2006/relationships/hyperlink" Target="mailto:costa@cos.ufrj.br" TargetMode="External"/><Relationship Id="rId2" Type="http://schemas.openxmlformats.org/officeDocument/2006/relationships/notesSlide" Target="../notesSlides/notesSlide24.xml"/><Relationship Id="rId1" Type="http://schemas.openxmlformats.org/officeDocument/2006/relationships/slideLayout" Target="../slideLayouts/slideLayout1.xml"/><Relationship Id="rId5" Type="http://schemas.openxmlformats.org/officeDocument/2006/relationships/hyperlink" Target="tekpixo.github.io" TargetMode="External"/><Relationship Id="rId4" Type="http://schemas.openxmlformats.org/officeDocument/2006/relationships/hyperlink" Target="http://ludes.cos.ufrj.br/"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1.jpeg"/></Relationships>
</file>

<file path=ppt/slides/_rels/slide9.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5"/>
          </p:nvPr>
        </p:nvSpPr>
        <p:spPr>
          <a:xfrm>
            <a:off x="1187624" y="4869160"/>
            <a:ext cx="7344816" cy="1343706"/>
          </a:xfrm>
        </p:spPr>
        <p:txBody>
          <a:bodyPr>
            <a:normAutofit fontScale="25000" lnSpcReduction="20000"/>
          </a:bodyPr>
          <a:lstStyle/>
          <a:p>
            <a:r>
              <a:rPr lang="pt-BR" sz="11200" dirty="0"/>
              <a:t>Lincoln M. Costa</a:t>
            </a:r>
          </a:p>
          <a:p>
            <a:r>
              <a:rPr lang="pt-BR" sz="6400" dirty="0"/>
              <a:t>PESC/COPPE</a:t>
            </a:r>
          </a:p>
          <a:p>
            <a:r>
              <a:rPr lang="pt-BR" sz="6400" dirty="0"/>
              <a:t>Universidade Federal do Rio de Janeiro</a:t>
            </a:r>
          </a:p>
          <a:p>
            <a:r>
              <a:rPr lang="pt-BR" dirty="0">
                <a:hlinkClick r:id="rId3"/>
              </a:rPr>
              <a:t>costa@cos.ufrj.br</a:t>
            </a:r>
            <a:endParaRPr lang="pt-BR" dirty="0"/>
          </a:p>
          <a:p>
            <a:r>
              <a:rPr lang="pt-BR" dirty="0">
                <a:hlinkClick r:id="rId4"/>
              </a:rPr>
              <a:t>ludes.cos.ufrj.br</a:t>
            </a:r>
            <a:endParaRPr lang="pt-BR" dirty="0"/>
          </a:p>
          <a:p>
            <a:r>
              <a:rPr lang="pt-BR" dirty="0">
                <a:hlinkClick r:id="rId5" action="ppaction://hlinkfile"/>
              </a:rPr>
              <a:t>tekpixo.github.io</a:t>
            </a:r>
            <a:r>
              <a:rPr lang="pt-BR" dirty="0"/>
              <a:t> </a:t>
            </a:r>
          </a:p>
        </p:txBody>
      </p:sp>
      <p:sp>
        <p:nvSpPr>
          <p:cNvPr id="5" name="Title 4"/>
          <p:cNvSpPr>
            <a:spLocks noGrp="1"/>
          </p:cNvSpPr>
          <p:nvPr>
            <p:ph type="title"/>
          </p:nvPr>
        </p:nvSpPr>
        <p:spPr>
          <a:xfrm>
            <a:off x="0" y="3140968"/>
            <a:ext cx="9144000" cy="1118587"/>
          </a:xfrm>
        </p:spPr>
        <p:txBody>
          <a:bodyPr>
            <a:noAutofit/>
          </a:bodyPr>
          <a:lstStyle/>
          <a:p>
            <a:pPr algn="ctr"/>
            <a:r>
              <a:rPr lang="pt-BR" sz="3200" dirty="0"/>
              <a:t>Aplicação de variantes para o desenvolvimento de jogos</a:t>
            </a:r>
          </a:p>
        </p:txBody>
      </p:sp>
    </p:spTree>
    <p:extLst>
      <p:ext uri="{BB962C8B-B14F-4D97-AF65-F5344CB8AC3E}">
        <p14:creationId xmlns:p14="http://schemas.microsoft.com/office/powerpoint/2010/main" val="22466853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pt-BR" dirty="0" err="1"/>
              <a:t>Exploding</a:t>
            </a:r>
            <a:r>
              <a:rPr lang="pt-BR" dirty="0"/>
              <a:t> </a:t>
            </a:r>
            <a:r>
              <a:rPr lang="pt-BR" dirty="0" err="1"/>
              <a:t>Kittens</a:t>
            </a:r>
            <a:r>
              <a:rPr lang="pt-BR" dirty="0"/>
              <a:t> e suas variantes</a:t>
            </a:r>
          </a:p>
        </p:txBody>
      </p:sp>
      <p:sp>
        <p:nvSpPr>
          <p:cNvPr id="17" name="Date Placeholder 16"/>
          <p:cNvSpPr>
            <a:spLocks noGrp="1"/>
          </p:cNvSpPr>
          <p:nvPr>
            <p:ph type="dt" sz="half" idx="10"/>
          </p:nvPr>
        </p:nvSpPr>
        <p:spPr/>
        <p:txBody>
          <a:bodyPr/>
          <a:lstStyle/>
          <a:p>
            <a:r>
              <a:rPr lang="en-US" dirty="0"/>
              <a:t>LUDES</a:t>
            </a:r>
            <a:endParaRPr lang="pt-BR" dirty="0"/>
          </a:p>
        </p:txBody>
      </p:sp>
      <p:sp>
        <p:nvSpPr>
          <p:cNvPr id="18" name="Footer Placeholder 17"/>
          <p:cNvSpPr>
            <a:spLocks noGrp="1"/>
          </p:cNvSpPr>
          <p:nvPr>
            <p:ph type="ftr" sz="quarter" idx="11"/>
          </p:nvPr>
        </p:nvSpPr>
        <p:spPr/>
        <p:txBody>
          <a:bodyPr/>
          <a:lstStyle/>
          <a:p>
            <a:r>
              <a:rPr lang="pt-BR" dirty="0"/>
              <a:t>Lincoln Costa / costa@cos.ufrj.br</a:t>
            </a:r>
          </a:p>
        </p:txBody>
      </p:sp>
      <p:sp>
        <p:nvSpPr>
          <p:cNvPr id="20" name="Slide Number Placeholder 19"/>
          <p:cNvSpPr>
            <a:spLocks noGrp="1"/>
          </p:cNvSpPr>
          <p:nvPr>
            <p:ph type="sldNum" sz="quarter" idx="12"/>
          </p:nvPr>
        </p:nvSpPr>
        <p:spPr/>
        <p:txBody>
          <a:bodyPr/>
          <a:lstStyle/>
          <a:p>
            <a:fld id="{BB152AAB-E794-4AAE-96FF-3CDB8C5C9FC8}" type="slidenum">
              <a:rPr lang="pt-BR" smtClean="0"/>
              <a:pPr/>
              <a:t>10</a:t>
            </a:fld>
            <a:endParaRPr lang="pt-BR" dirty="0"/>
          </a:p>
        </p:txBody>
      </p:sp>
      <p:sp>
        <p:nvSpPr>
          <p:cNvPr id="7" name="Espaço Reservado para Conteúdo 6">
            <a:extLst>
              <a:ext uri="{FF2B5EF4-FFF2-40B4-BE49-F238E27FC236}">
                <a16:creationId xmlns:a16="http://schemas.microsoft.com/office/drawing/2014/main" id="{970ABBE5-C615-480E-84AC-B73FB7BF52AD}"/>
              </a:ext>
            </a:extLst>
          </p:cNvPr>
          <p:cNvSpPr>
            <a:spLocks noGrp="1"/>
          </p:cNvSpPr>
          <p:nvPr>
            <p:ph sz="quarter" idx="13"/>
          </p:nvPr>
        </p:nvSpPr>
        <p:spPr/>
        <p:txBody>
          <a:bodyPr>
            <a:normAutofit fontScale="92500" lnSpcReduction="10000"/>
          </a:bodyPr>
          <a:lstStyle/>
          <a:p>
            <a:pPr algn="just">
              <a:buFont typeface="Wingdings" panose="05000000000000000000" pitchFamily="2" charset="2"/>
              <a:buChar char="Ø"/>
            </a:pPr>
            <a:r>
              <a:rPr lang="pt-BR" dirty="0"/>
              <a:t> “Uma versão de roleta russa altamente estratégica movida a gatinhos".</a:t>
            </a:r>
          </a:p>
          <a:p>
            <a:pPr algn="just">
              <a:buFont typeface="Wingdings" panose="05000000000000000000" pitchFamily="2" charset="2"/>
              <a:buChar char="Ø"/>
            </a:pPr>
            <a:r>
              <a:rPr lang="pt-BR" dirty="0"/>
              <a:t> Em </a:t>
            </a:r>
            <a:r>
              <a:rPr lang="pt-BR" i="1" dirty="0" err="1"/>
              <a:t>Exploding</a:t>
            </a:r>
            <a:r>
              <a:rPr lang="pt-BR" i="1" dirty="0"/>
              <a:t> </a:t>
            </a:r>
            <a:r>
              <a:rPr lang="pt-BR" i="1" dirty="0" err="1"/>
              <a:t>Kittens</a:t>
            </a:r>
            <a:r>
              <a:rPr lang="pt-BR" dirty="0"/>
              <a:t>, os jogadores alternam seus turnos comprando cartas até que todos comprem cartas que contenham gatinhos explosivos e percam o jogo; o último sobrevivente é o vencedor.</a:t>
            </a:r>
          </a:p>
          <a:p>
            <a:pPr algn="just">
              <a:buFont typeface="Wingdings" panose="05000000000000000000" pitchFamily="2" charset="2"/>
              <a:buChar char="Ø"/>
            </a:pPr>
            <a:r>
              <a:rPr lang="pt-BR" dirty="0"/>
              <a:t> O baralho é formado de cartas de efeito capazes de evitar a explosão e/ou fazer com que os seus adversários corram mais riscos.</a:t>
            </a:r>
          </a:p>
        </p:txBody>
      </p:sp>
    </p:spTree>
    <p:extLst>
      <p:ext uri="{BB962C8B-B14F-4D97-AF65-F5344CB8AC3E}">
        <p14:creationId xmlns:p14="http://schemas.microsoft.com/office/powerpoint/2010/main" val="27485713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pt-BR" dirty="0" err="1"/>
              <a:t>Exploding</a:t>
            </a:r>
            <a:r>
              <a:rPr lang="pt-BR" dirty="0"/>
              <a:t> </a:t>
            </a:r>
            <a:r>
              <a:rPr lang="pt-BR" dirty="0" err="1"/>
              <a:t>Kittens</a:t>
            </a:r>
            <a:r>
              <a:rPr lang="pt-BR" dirty="0"/>
              <a:t> e suas variantes</a:t>
            </a:r>
          </a:p>
        </p:txBody>
      </p:sp>
      <p:sp>
        <p:nvSpPr>
          <p:cNvPr id="17" name="Date Placeholder 16"/>
          <p:cNvSpPr>
            <a:spLocks noGrp="1"/>
          </p:cNvSpPr>
          <p:nvPr>
            <p:ph type="dt" sz="half" idx="10"/>
          </p:nvPr>
        </p:nvSpPr>
        <p:spPr/>
        <p:txBody>
          <a:bodyPr/>
          <a:lstStyle/>
          <a:p>
            <a:r>
              <a:rPr lang="en-US" dirty="0"/>
              <a:t>LUDES</a:t>
            </a:r>
            <a:endParaRPr lang="pt-BR" dirty="0"/>
          </a:p>
        </p:txBody>
      </p:sp>
      <p:sp>
        <p:nvSpPr>
          <p:cNvPr id="18" name="Footer Placeholder 17"/>
          <p:cNvSpPr>
            <a:spLocks noGrp="1"/>
          </p:cNvSpPr>
          <p:nvPr>
            <p:ph type="ftr" sz="quarter" idx="11"/>
          </p:nvPr>
        </p:nvSpPr>
        <p:spPr/>
        <p:txBody>
          <a:bodyPr/>
          <a:lstStyle/>
          <a:p>
            <a:r>
              <a:rPr lang="pt-BR" dirty="0"/>
              <a:t>Lincoln Costa / costa@cos.ufrj.br</a:t>
            </a:r>
          </a:p>
        </p:txBody>
      </p:sp>
      <p:sp>
        <p:nvSpPr>
          <p:cNvPr id="20" name="Slide Number Placeholder 19"/>
          <p:cNvSpPr>
            <a:spLocks noGrp="1"/>
          </p:cNvSpPr>
          <p:nvPr>
            <p:ph type="sldNum" sz="quarter" idx="12"/>
          </p:nvPr>
        </p:nvSpPr>
        <p:spPr/>
        <p:txBody>
          <a:bodyPr/>
          <a:lstStyle/>
          <a:p>
            <a:fld id="{BB152AAB-E794-4AAE-96FF-3CDB8C5C9FC8}" type="slidenum">
              <a:rPr lang="pt-BR" smtClean="0"/>
              <a:pPr/>
              <a:t>11</a:t>
            </a:fld>
            <a:endParaRPr lang="pt-BR" dirty="0"/>
          </a:p>
        </p:txBody>
      </p:sp>
      <p:sp>
        <p:nvSpPr>
          <p:cNvPr id="7" name="Espaço Reservado para Conteúdo 6">
            <a:extLst>
              <a:ext uri="{FF2B5EF4-FFF2-40B4-BE49-F238E27FC236}">
                <a16:creationId xmlns:a16="http://schemas.microsoft.com/office/drawing/2014/main" id="{970ABBE5-C615-480E-84AC-B73FB7BF52AD}"/>
              </a:ext>
            </a:extLst>
          </p:cNvPr>
          <p:cNvSpPr>
            <a:spLocks noGrp="1"/>
          </p:cNvSpPr>
          <p:nvPr>
            <p:ph sz="quarter" idx="13"/>
          </p:nvPr>
        </p:nvSpPr>
        <p:spPr/>
        <p:txBody>
          <a:bodyPr/>
          <a:lstStyle/>
          <a:p>
            <a:endParaRPr lang="pt-BR"/>
          </a:p>
        </p:txBody>
      </p:sp>
      <p:pic>
        <p:nvPicPr>
          <p:cNvPr id="3" name="Picture 2">
            <a:extLst>
              <a:ext uri="{FF2B5EF4-FFF2-40B4-BE49-F238E27FC236}">
                <a16:creationId xmlns:a16="http://schemas.microsoft.com/office/drawing/2014/main" id="{84AB3494-DEE8-46AF-BAB7-D76B375DFA6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p:blipFill>
        <p:spPr bwMode="auto">
          <a:xfrm>
            <a:off x="487011" y="1352975"/>
            <a:ext cx="8169979" cy="45969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715809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pt-BR" dirty="0" err="1"/>
              <a:t>Exploding</a:t>
            </a:r>
            <a:r>
              <a:rPr lang="pt-BR" dirty="0"/>
              <a:t> </a:t>
            </a:r>
            <a:r>
              <a:rPr lang="pt-BR" dirty="0" err="1"/>
              <a:t>Kittens</a:t>
            </a:r>
            <a:r>
              <a:rPr lang="pt-BR" dirty="0"/>
              <a:t> e suas variantes</a:t>
            </a:r>
          </a:p>
        </p:txBody>
      </p:sp>
      <p:sp>
        <p:nvSpPr>
          <p:cNvPr id="17" name="Date Placeholder 16"/>
          <p:cNvSpPr>
            <a:spLocks noGrp="1"/>
          </p:cNvSpPr>
          <p:nvPr>
            <p:ph type="dt" sz="half" idx="10"/>
          </p:nvPr>
        </p:nvSpPr>
        <p:spPr/>
        <p:txBody>
          <a:bodyPr/>
          <a:lstStyle/>
          <a:p>
            <a:r>
              <a:rPr lang="en-US" dirty="0"/>
              <a:t>LUDES</a:t>
            </a:r>
            <a:endParaRPr lang="pt-BR" dirty="0"/>
          </a:p>
        </p:txBody>
      </p:sp>
      <p:sp>
        <p:nvSpPr>
          <p:cNvPr id="18" name="Footer Placeholder 17"/>
          <p:cNvSpPr>
            <a:spLocks noGrp="1"/>
          </p:cNvSpPr>
          <p:nvPr>
            <p:ph type="ftr" sz="quarter" idx="11"/>
          </p:nvPr>
        </p:nvSpPr>
        <p:spPr/>
        <p:txBody>
          <a:bodyPr/>
          <a:lstStyle/>
          <a:p>
            <a:r>
              <a:rPr lang="pt-BR" dirty="0"/>
              <a:t>Lincoln Costa / costa@cos.ufrj.br</a:t>
            </a:r>
          </a:p>
        </p:txBody>
      </p:sp>
      <p:sp>
        <p:nvSpPr>
          <p:cNvPr id="20" name="Slide Number Placeholder 19"/>
          <p:cNvSpPr>
            <a:spLocks noGrp="1"/>
          </p:cNvSpPr>
          <p:nvPr>
            <p:ph type="sldNum" sz="quarter" idx="12"/>
          </p:nvPr>
        </p:nvSpPr>
        <p:spPr/>
        <p:txBody>
          <a:bodyPr/>
          <a:lstStyle/>
          <a:p>
            <a:fld id="{BB152AAB-E794-4AAE-96FF-3CDB8C5C9FC8}" type="slidenum">
              <a:rPr lang="pt-BR" smtClean="0"/>
              <a:pPr/>
              <a:t>12</a:t>
            </a:fld>
            <a:endParaRPr lang="pt-BR" dirty="0"/>
          </a:p>
        </p:txBody>
      </p:sp>
      <p:pic>
        <p:nvPicPr>
          <p:cNvPr id="5122" name="Picture 2">
            <a:extLst>
              <a:ext uri="{FF2B5EF4-FFF2-40B4-BE49-F238E27FC236}">
                <a16:creationId xmlns:a16="http://schemas.microsoft.com/office/drawing/2014/main" id="{1D0542D8-2B05-4C07-8F18-1E409439614C}"/>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2893" y="2089926"/>
            <a:ext cx="5416001" cy="3234556"/>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a:extLst>
              <a:ext uri="{FF2B5EF4-FFF2-40B4-BE49-F238E27FC236}">
                <a16:creationId xmlns:a16="http://schemas.microsoft.com/office/drawing/2014/main" id="{043FFE2C-5F71-42BB-BB78-DAE1A77F4F62}"/>
              </a:ext>
            </a:extLst>
          </p:cNvPr>
          <p:cNvPicPr>
            <a:picLocks noGrp="1" noChangeAspect="1" noChangeArrowheads="1"/>
          </p:cNvPicPr>
          <p:nvPr>
            <p:ph sz="quarter" idx="13"/>
          </p:nvPr>
        </p:nvPicPr>
        <p:blipFill>
          <a:blip r:embed="rId4">
            <a:extLst>
              <a:ext uri="{28A0092B-C50C-407E-A947-70E740481C1C}">
                <a14:useLocalDpi xmlns:a14="http://schemas.microsoft.com/office/drawing/2010/main" val="0"/>
              </a:ext>
            </a:extLst>
          </a:blip>
          <a:srcRect/>
          <a:stretch>
            <a:fillRect/>
          </a:stretch>
        </p:blipFill>
        <p:spPr bwMode="auto">
          <a:xfrm>
            <a:off x="4573502" y="1637159"/>
            <a:ext cx="3737328" cy="358368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275736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pt-BR" dirty="0" err="1"/>
              <a:t>Exploding</a:t>
            </a:r>
            <a:r>
              <a:rPr lang="pt-BR" dirty="0"/>
              <a:t> </a:t>
            </a:r>
            <a:r>
              <a:rPr lang="pt-BR" dirty="0" err="1"/>
              <a:t>Kittens</a:t>
            </a:r>
            <a:r>
              <a:rPr lang="pt-BR" dirty="0"/>
              <a:t> e suas variantes</a:t>
            </a:r>
          </a:p>
        </p:txBody>
      </p:sp>
      <p:sp>
        <p:nvSpPr>
          <p:cNvPr id="17" name="Date Placeholder 16"/>
          <p:cNvSpPr>
            <a:spLocks noGrp="1"/>
          </p:cNvSpPr>
          <p:nvPr>
            <p:ph type="dt" sz="half" idx="10"/>
          </p:nvPr>
        </p:nvSpPr>
        <p:spPr/>
        <p:txBody>
          <a:bodyPr/>
          <a:lstStyle/>
          <a:p>
            <a:r>
              <a:rPr lang="en-US" dirty="0"/>
              <a:t>LUDES</a:t>
            </a:r>
            <a:endParaRPr lang="pt-BR" dirty="0"/>
          </a:p>
        </p:txBody>
      </p:sp>
      <p:sp>
        <p:nvSpPr>
          <p:cNvPr id="18" name="Footer Placeholder 17"/>
          <p:cNvSpPr>
            <a:spLocks noGrp="1"/>
          </p:cNvSpPr>
          <p:nvPr>
            <p:ph type="ftr" sz="quarter" idx="11"/>
          </p:nvPr>
        </p:nvSpPr>
        <p:spPr/>
        <p:txBody>
          <a:bodyPr/>
          <a:lstStyle/>
          <a:p>
            <a:r>
              <a:rPr lang="pt-BR" dirty="0"/>
              <a:t>Lincoln Costa / costa@cos.ufrj.br</a:t>
            </a:r>
          </a:p>
        </p:txBody>
      </p:sp>
      <p:sp>
        <p:nvSpPr>
          <p:cNvPr id="20" name="Slide Number Placeholder 19"/>
          <p:cNvSpPr>
            <a:spLocks noGrp="1"/>
          </p:cNvSpPr>
          <p:nvPr>
            <p:ph type="sldNum" sz="quarter" idx="12"/>
          </p:nvPr>
        </p:nvSpPr>
        <p:spPr/>
        <p:txBody>
          <a:bodyPr/>
          <a:lstStyle/>
          <a:p>
            <a:fld id="{BB152AAB-E794-4AAE-96FF-3CDB8C5C9FC8}" type="slidenum">
              <a:rPr lang="pt-BR" smtClean="0"/>
              <a:pPr/>
              <a:t>13</a:t>
            </a:fld>
            <a:endParaRPr lang="pt-BR" dirty="0"/>
          </a:p>
        </p:txBody>
      </p:sp>
      <p:sp>
        <p:nvSpPr>
          <p:cNvPr id="7" name="Espaço Reservado para Conteúdo 6">
            <a:extLst>
              <a:ext uri="{FF2B5EF4-FFF2-40B4-BE49-F238E27FC236}">
                <a16:creationId xmlns:a16="http://schemas.microsoft.com/office/drawing/2014/main" id="{970ABBE5-C615-480E-84AC-B73FB7BF52AD}"/>
              </a:ext>
            </a:extLst>
          </p:cNvPr>
          <p:cNvSpPr>
            <a:spLocks noGrp="1"/>
          </p:cNvSpPr>
          <p:nvPr>
            <p:ph sz="quarter" idx="13"/>
          </p:nvPr>
        </p:nvSpPr>
        <p:spPr/>
        <p:txBody>
          <a:bodyPr/>
          <a:lstStyle/>
          <a:p>
            <a:endParaRPr lang="pt-BR"/>
          </a:p>
        </p:txBody>
      </p:sp>
      <p:pic>
        <p:nvPicPr>
          <p:cNvPr id="3" name="Picture 2">
            <a:extLst>
              <a:ext uri="{FF2B5EF4-FFF2-40B4-BE49-F238E27FC236}">
                <a16:creationId xmlns:a16="http://schemas.microsoft.com/office/drawing/2014/main" id="{84AB3494-DEE8-46AF-BAB7-D76B375DFA6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p:blipFill>
        <p:spPr bwMode="auto">
          <a:xfrm>
            <a:off x="723370" y="1352975"/>
            <a:ext cx="7697260" cy="45969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927059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dirty="0"/>
              <a:t>Jogos sérios</a:t>
            </a:r>
          </a:p>
        </p:txBody>
      </p:sp>
      <p:sp>
        <p:nvSpPr>
          <p:cNvPr id="17" name="Date Placeholder 16"/>
          <p:cNvSpPr>
            <a:spLocks noGrp="1"/>
          </p:cNvSpPr>
          <p:nvPr>
            <p:ph type="dt" sz="half" idx="10"/>
          </p:nvPr>
        </p:nvSpPr>
        <p:spPr/>
        <p:txBody>
          <a:bodyPr/>
          <a:lstStyle/>
          <a:p>
            <a:r>
              <a:rPr lang="en-US" dirty="0"/>
              <a:t>LUDES</a:t>
            </a:r>
            <a:endParaRPr lang="pt-BR" dirty="0"/>
          </a:p>
        </p:txBody>
      </p:sp>
      <p:sp>
        <p:nvSpPr>
          <p:cNvPr id="18" name="Footer Placeholder 17"/>
          <p:cNvSpPr>
            <a:spLocks noGrp="1"/>
          </p:cNvSpPr>
          <p:nvPr>
            <p:ph type="ftr" sz="quarter" idx="11"/>
          </p:nvPr>
        </p:nvSpPr>
        <p:spPr/>
        <p:txBody>
          <a:bodyPr/>
          <a:lstStyle/>
          <a:p>
            <a:r>
              <a:rPr lang="pt-BR" dirty="0"/>
              <a:t>Lincoln Costa / costa@cos.ufrj.br</a:t>
            </a:r>
          </a:p>
        </p:txBody>
      </p:sp>
      <p:sp>
        <p:nvSpPr>
          <p:cNvPr id="20" name="Slide Number Placeholder 19"/>
          <p:cNvSpPr>
            <a:spLocks noGrp="1"/>
          </p:cNvSpPr>
          <p:nvPr>
            <p:ph type="sldNum" sz="quarter" idx="12"/>
          </p:nvPr>
        </p:nvSpPr>
        <p:spPr/>
        <p:txBody>
          <a:bodyPr/>
          <a:lstStyle/>
          <a:p>
            <a:fld id="{BB152AAB-E794-4AAE-96FF-3CDB8C5C9FC8}" type="slidenum">
              <a:rPr lang="pt-BR" smtClean="0"/>
              <a:pPr/>
              <a:t>14</a:t>
            </a:fld>
            <a:endParaRPr lang="pt-BR" dirty="0"/>
          </a:p>
        </p:txBody>
      </p:sp>
      <p:sp>
        <p:nvSpPr>
          <p:cNvPr id="7" name="Espaço Reservado para Conteúdo 6">
            <a:extLst>
              <a:ext uri="{FF2B5EF4-FFF2-40B4-BE49-F238E27FC236}">
                <a16:creationId xmlns:a16="http://schemas.microsoft.com/office/drawing/2014/main" id="{970ABBE5-C615-480E-84AC-B73FB7BF52AD}"/>
              </a:ext>
            </a:extLst>
          </p:cNvPr>
          <p:cNvSpPr>
            <a:spLocks noGrp="1"/>
          </p:cNvSpPr>
          <p:nvPr>
            <p:ph sz="quarter" idx="13"/>
          </p:nvPr>
        </p:nvSpPr>
        <p:spPr/>
        <p:txBody>
          <a:bodyPr/>
          <a:lstStyle/>
          <a:p>
            <a:pPr algn="just">
              <a:buFont typeface="Wingdings" panose="05000000000000000000" pitchFamily="2" charset="2"/>
              <a:buChar char="Ø"/>
            </a:pPr>
            <a:r>
              <a:rPr lang="pt-BR" dirty="0"/>
              <a:t> “Aqueles em que o propósito principal é fornecer algum tipo de conhecimento, prover treinamento ou simulação, enquanto o entretenimento e a diversão são mantidos em segundo plano.”</a:t>
            </a:r>
          </a:p>
        </p:txBody>
      </p:sp>
    </p:spTree>
    <p:extLst>
      <p:ext uri="{BB962C8B-B14F-4D97-AF65-F5344CB8AC3E}">
        <p14:creationId xmlns:p14="http://schemas.microsoft.com/office/powerpoint/2010/main" val="36541112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dirty="0"/>
              <a:t>A Criação do Xô Corona</a:t>
            </a:r>
          </a:p>
        </p:txBody>
      </p:sp>
      <p:sp>
        <p:nvSpPr>
          <p:cNvPr id="17" name="Date Placeholder 16"/>
          <p:cNvSpPr>
            <a:spLocks noGrp="1"/>
          </p:cNvSpPr>
          <p:nvPr>
            <p:ph type="dt" sz="half" idx="10"/>
          </p:nvPr>
        </p:nvSpPr>
        <p:spPr/>
        <p:txBody>
          <a:bodyPr/>
          <a:lstStyle/>
          <a:p>
            <a:r>
              <a:rPr lang="en-US" dirty="0"/>
              <a:t>LUDES</a:t>
            </a:r>
            <a:endParaRPr lang="pt-BR" dirty="0"/>
          </a:p>
        </p:txBody>
      </p:sp>
      <p:sp>
        <p:nvSpPr>
          <p:cNvPr id="18" name="Footer Placeholder 17"/>
          <p:cNvSpPr>
            <a:spLocks noGrp="1"/>
          </p:cNvSpPr>
          <p:nvPr>
            <p:ph type="ftr" sz="quarter" idx="11"/>
          </p:nvPr>
        </p:nvSpPr>
        <p:spPr/>
        <p:txBody>
          <a:bodyPr/>
          <a:lstStyle/>
          <a:p>
            <a:r>
              <a:rPr lang="pt-BR" dirty="0"/>
              <a:t>Lincoln Costa / costa@cos.ufrj.br</a:t>
            </a:r>
          </a:p>
        </p:txBody>
      </p:sp>
      <p:sp>
        <p:nvSpPr>
          <p:cNvPr id="20" name="Slide Number Placeholder 19"/>
          <p:cNvSpPr>
            <a:spLocks noGrp="1"/>
          </p:cNvSpPr>
          <p:nvPr>
            <p:ph type="sldNum" sz="quarter" idx="12"/>
          </p:nvPr>
        </p:nvSpPr>
        <p:spPr/>
        <p:txBody>
          <a:bodyPr/>
          <a:lstStyle/>
          <a:p>
            <a:fld id="{BB152AAB-E794-4AAE-96FF-3CDB8C5C9FC8}" type="slidenum">
              <a:rPr lang="pt-BR" smtClean="0"/>
              <a:pPr/>
              <a:t>15</a:t>
            </a:fld>
            <a:endParaRPr lang="pt-BR" dirty="0"/>
          </a:p>
        </p:txBody>
      </p:sp>
      <p:sp>
        <p:nvSpPr>
          <p:cNvPr id="7" name="Espaço Reservado para Conteúdo 6">
            <a:extLst>
              <a:ext uri="{FF2B5EF4-FFF2-40B4-BE49-F238E27FC236}">
                <a16:creationId xmlns:a16="http://schemas.microsoft.com/office/drawing/2014/main" id="{970ABBE5-C615-480E-84AC-B73FB7BF52AD}"/>
              </a:ext>
            </a:extLst>
          </p:cNvPr>
          <p:cNvSpPr>
            <a:spLocks noGrp="1"/>
          </p:cNvSpPr>
          <p:nvPr>
            <p:ph sz="quarter" idx="13"/>
          </p:nvPr>
        </p:nvSpPr>
        <p:spPr/>
        <p:txBody>
          <a:bodyPr>
            <a:normAutofit lnSpcReduction="10000"/>
          </a:bodyPr>
          <a:lstStyle/>
          <a:p>
            <a:pPr algn="just">
              <a:buFont typeface="Wingdings" panose="05000000000000000000" pitchFamily="2" charset="2"/>
              <a:buChar char="Ø"/>
            </a:pPr>
            <a:r>
              <a:rPr lang="pt-BR" dirty="0"/>
              <a:t> Com o objetivo de conscientizar a respeito do COVID-19, decidiu-se que o design do jogo seria focado em aspectos de prevenção e contaminação.</a:t>
            </a:r>
          </a:p>
          <a:p>
            <a:pPr algn="just">
              <a:buFont typeface="Wingdings" panose="05000000000000000000" pitchFamily="2" charset="2"/>
              <a:buChar char="Ø"/>
            </a:pPr>
            <a:r>
              <a:rPr lang="pt-BR" dirty="0"/>
              <a:t> Assim, a dinâmica de </a:t>
            </a:r>
            <a:r>
              <a:rPr lang="pt-BR" dirty="0" err="1"/>
              <a:t>Exploding</a:t>
            </a:r>
            <a:r>
              <a:rPr lang="pt-BR" dirty="0"/>
              <a:t> </a:t>
            </a:r>
            <a:r>
              <a:rPr lang="pt-BR" dirty="0" err="1"/>
              <a:t>Kittens</a:t>
            </a:r>
            <a:r>
              <a:rPr lang="pt-BR" dirty="0"/>
              <a:t> mostrou-se bastante alinhada ao objetivo do Xô Corona, onde os gatinhos explosivos seriam substituídos por formas de contaminação e os jogadores deveriam evitá-las para vencer a partida.</a:t>
            </a:r>
          </a:p>
        </p:txBody>
      </p:sp>
    </p:spTree>
    <p:extLst>
      <p:ext uri="{BB962C8B-B14F-4D97-AF65-F5344CB8AC3E}">
        <p14:creationId xmlns:p14="http://schemas.microsoft.com/office/powerpoint/2010/main" val="11389978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pt-BR" dirty="0"/>
              <a:t>A Criação do Xô Corona: </a:t>
            </a:r>
            <a:r>
              <a:rPr lang="pt-BR" dirty="0" err="1"/>
              <a:t>Mutadores</a:t>
            </a:r>
            <a:endParaRPr lang="pt-BR" dirty="0"/>
          </a:p>
        </p:txBody>
      </p:sp>
      <p:sp>
        <p:nvSpPr>
          <p:cNvPr id="17" name="Date Placeholder 16"/>
          <p:cNvSpPr>
            <a:spLocks noGrp="1"/>
          </p:cNvSpPr>
          <p:nvPr>
            <p:ph type="dt" sz="half" idx="10"/>
          </p:nvPr>
        </p:nvSpPr>
        <p:spPr/>
        <p:txBody>
          <a:bodyPr/>
          <a:lstStyle/>
          <a:p>
            <a:r>
              <a:rPr lang="en-US" dirty="0"/>
              <a:t>LUDES</a:t>
            </a:r>
            <a:endParaRPr lang="pt-BR" dirty="0"/>
          </a:p>
        </p:txBody>
      </p:sp>
      <p:sp>
        <p:nvSpPr>
          <p:cNvPr id="18" name="Footer Placeholder 17"/>
          <p:cNvSpPr>
            <a:spLocks noGrp="1"/>
          </p:cNvSpPr>
          <p:nvPr>
            <p:ph type="ftr" sz="quarter" idx="11"/>
          </p:nvPr>
        </p:nvSpPr>
        <p:spPr/>
        <p:txBody>
          <a:bodyPr/>
          <a:lstStyle/>
          <a:p>
            <a:r>
              <a:rPr lang="pt-BR" dirty="0"/>
              <a:t>Lincoln Costa / costa@cos.ufrj.br</a:t>
            </a:r>
          </a:p>
        </p:txBody>
      </p:sp>
      <p:sp>
        <p:nvSpPr>
          <p:cNvPr id="20" name="Slide Number Placeholder 19"/>
          <p:cNvSpPr>
            <a:spLocks noGrp="1"/>
          </p:cNvSpPr>
          <p:nvPr>
            <p:ph type="sldNum" sz="quarter" idx="12"/>
          </p:nvPr>
        </p:nvSpPr>
        <p:spPr/>
        <p:txBody>
          <a:bodyPr/>
          <a:lstStyle/>
          <a:p>
            <a:fld id="{BB152AAB-E794-4AAE-96FF-3CDB8C5C9FC8}" type="slidenum">
              <a:rPr lang="pt-BR" smtClean="0"/>
              <a:pPr/>
              <a:t>16</a:t>
            </a:fld>
            <a:endParaRPr lang="pt-BR" dirty="0"/>
          </a:p>
        </p:txBody>
      </p:sp>
      <p:sp>
        <p:nvSpPr>
          <p:cNvPr id="7" name="Espaço Reservado para Conteúdo 6">
            <a:extLst>
              <a:ext uri="{FF2B5EF4-FFF2-40B4-BE49-F238E27FC236}">
                <a16:creationId xmlns:a16="http://schemas.microsoft.com/office/drawing/2014/main" id="{970ABBE5-C615-480E-84AC-B73FB7BF52AD}"/>
              </a:ext>
            </a:extLst>
          </p:cNvPr>
          <p:cNvSpPr>
            <a:spLocks noGrp="1"/>
          </p:cNvSpPr>
          <p:nvPr>
            <p:ph sz="quarter" idx="13"/>
          </p:nvPr>
        </p:nvSpPr>
        <p:spPr/>
        <p:txBody>
          <a:bodyPr>
            <a:normAutofit/>
          </a:bodyPr>
          <a:lstStyle/>
          <a:p>
            <a:pPr algn="just">
              <a:buFont typeface="Wingdings" panose="05000000000000000000" pitchFamily="2" charset="2"/>
              <a:buChar char="Ø"/>
            </a:pPr>
            <a:r>
              <a:rPr lang="pt-BR" dirty="0"/>
              <a:t> Modificação das cartas de efeito já existentes no jogo original e a criação de novas baseadas no contexto da pandemia do COVID-19.</a:t>
            </a:r>
          </a:p>
          <a:p>
            <a:pPr algn="just">
              <a:buFont typeface="Wingdings" panose="05000000000000000000" pitchFamily="2" charset="2"/>
              <a:buChar char="Ø"/>
            </a:pPr>
            <a:r>
              <a:rPr lang="pt-BR" dirty="0"/>
              <a:t> Adaptações das mecânicas ao contexto de um jogo digital.</a:t>
            </a:r>
          </a:p>
        </p:txBody>
      </p:sp>
    </p:spTree>
    <p:extLst>
      <p:ext uri="{BB962C8B-B14F-4D97-AF65-F5344CB8AC3E}">
        <p14:creationId xmlns:p14="http://schemas.microsoft.com/office/powerpoint/2010/main" val="8628344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pt-BR" dirty="0"/>
              <a:t>A Criação do Xô Corona: </a:t>
            </a:r>
            <a:r>
              <a:rPr lang="pt-BR" dirty="0" err="1"/>
              <a:t>Mutadores</a:t>
            </a:r>
            <a:endParaRPr lang="pt-BR" dirty="0"/>
          </a:p>
        </p:txBody>
      </p:sp>
      <p:sp>
        <p:nvSpPr>
          <p:cNvPr id="17" name="Date Placeholder 16"/>
          <p:cNvSpPr>
            <a:spLocks noGrp="1"/>
          </p:cNvSpPr>
          <p:nvPr>
            <p:ph type="dt" sz="half" idx="10"/>
          </p:nvPr>
        </p:nvSpPr>
        <p:spPr/>
        <p:txBody>
          <a:bodyPr/>
          <a:lstStyle/>
          <a:p>
            <a:r>
              <a:rPr lang="en-US" dirty="0"/>
              <a:t>LUDES</a:t>
            </a:r>
            <a:endParaRPr lang="pt-BR" dirty="0"/>
          </a:p>
        </p:txBody>
      </p:sp>
      <p:sp>
        <p:nvSpPr>
          <p:cNvPr id="18" name="Footer Placeholder 17"/>
          <p:cNvSpPr>
            <a:spLocks noGrp="1"/>
          </p:cNvSpPr>
          <p:nvPr>
            <p:ph type="ftr" sz="quarter" idx="11"/>
          </p:nvPr>
        </p:nvSpPr>
        <p:spPr/>
        <p:txBody>
          <a:bodyPr/>
          <a:lstStyle/>
          <a:p>
            <a:r>
              <a:rPr lang="pt-BR" dirty="0"/>
              <a:t>Lincoln Costa / costa@cos.ufrj.br</a:t>
            </a:r>
          </a:p>
        </p:txBody>
      </p:sp>
      <p:sp>
        <p:nvSpPr>
          <p:cNvPr id="20" name="Slide Number Placeholder 19"/>
          <p:cNvSpPr>
            <a:spLocks noGrp="1"/>
          </p:cNvSpPr>
          <p:nvPr>
            <p:ph type="sldNum" sz="quarter" idx="12"/>
          </p:nvPr>
        </p:nvSpPr>
        <p:spPr/>
        <p:txBody>
          <a:bodyPr/>
          <a:lstStyle/>
          <a:p>
            <a:fld id="{BB152AAB-E794-4AAE-96FF-3CDB8C5C9FC8}" type="slidenum">
              <a:rPr lang="pt-BR" smtClean="0"/>
              <a:pPr/>
              <a:t>17</a:t>
            </a:fld>
            <a:endParaRPr lang="pt-BR" dirty="0"/>
          </a:p>
        </p:txBody>
      </p:sp>
      <p:graphicFrame>
        <p:nvGraphicFramePr>
          <p:cNvPr id="3" name="Tabela 3">
            <a:extLst>
              <a:ext uri="{FF2B5EF4-FFF2-40B4-BE49-F238E27FC236}">
                <a16:creationId xmlns:a16="http://schemas.microsoft.com/office/drawing/2014/main" id="{78D723BE-E3B5-4456-942A-4539F820C251}"/>
              </a:ext>
            </a:extLst>
          </p:cNvPr>
          <p:cNvGraphicFramePr>
            <a:graphicFrameLocks noGrp="1"/>
          </p:cNvGraphicFramePr>
          <p:nvPr>
            <p:ph sz="quarter" idx="13"/>
            <p:extLst>
              <p:ext uri="{D42A27DB-BD31-4B8C-83A1-F6EECF244321}">
                <p14:modId xmlns:p14="http://schemas.microsoft.com/office/powerpoint/2010/main" val="151594208"/>
              </p:ext>
            </p:extLst>
          </p:nvPr>
        </p:nvGraphicFramePr>
        <p:xfrm>
          <a:off x="47625" y="1341438"/>
          <a:ext cx="8977311" cy="4284980"/>
        </p:xfrm>
        <a:graphic>
          <a:graphicData uri="http://schemas.openxmlformats.org/drawingml/2006/table">
            <a:tbl>
              <a:tblPr firstRow="1" bandRow="1">
                <a:tableStyleId>{073A0DAA-6AF3-43AB-8588-CEC1D06C72B9}</a:tableStyleId>
              </a:tblPr>
              <a:tblGrid>
                <a:gridCol w="2992437">
                  <a:extLst>
                    <a:ext uri="{9D8B030D-6E8A-4147-A177-3AD203B41FA5}">
                      <a16:colId xmlns:a16="http://schemas.microsoft.com/office/drawing/2014/main" val="793529600"/>
                    </a:ext>
                  </a:extLst>
                </a:gridCol>
                <a:gridCol w="2992437">
                  <a:extLst>
                    <a:ext uri="{9D8B030D-6E8A-4147-A177-3AD203B41FA5}">
                      <a16:colId xmlns:a16="http://schemas.microsoft.com/office/drawing/2014/main" val="2878295874"/>
                    </a:ext>
                  </a:extLst>
                </a:gridCol>
                <a:gridCol w="2992437">
                  <a:extLst>
                    <a:ext uri="{9D8B030D-6E8A-4147-A177-3AD203B41FA5}">
                      <a16:colId xmlns:a16="http://schemas.microsoft.com/office/drawing/2014/main" val="544953590"/>
                    </a:ext>
                  </a:extLst>
                </a:gridCol>
              </a:tblGrid>
              <a:tr h="370840">
                <a:tc>
                  <a:txBody>
                    <a:bodyPr/>
                    <a:lstStyle/>
                    <a:p>
                      <a:pPr algn="just"/>
                      <a:r>
                        <a:rPr lang="pt-BR" dirty="0"/>
                        <a:t>Carta</a:t>
                      </a:r>
                    </a:p>
                  </a:txBody>
                  <a:tcPr/>
                </a:tc>
                <a:tc>
                  <a:txBody>
                    <a:bodyPr/>
                    <a:lstStyle/>
                    <a:p>
                      <a:pPr algn="just"/>
                      <a:r>
                        <a:rPr lang="pt-BR" dirty="0"/>
                        <a:t>Efeito</a:t>
                      </a:r>
                    </a:p>
                  </a:txBody>
                  <a:tcPr/>
                </a:tc>
                <a:tc>
                  <a:txBody>
                    <a:bodyPr/>
                    <a:lstStyle/>
                    <a:p>
                      <a:pPr algn="just"/>
                      <a:r>
                        <a:rPr lang="pt-BR" dirty="0"/>
                        <a:t>Categoria</a:t>
                      </a:r>
                    </a:p>
                  </a:txBody>
                  <a:tcPr/>
                </a:tc>
                <a:extLst>
                  <a:ext uri="{0D108BD9-81ED-4DB2-BD59-A6C34878D82A}">
                    <a16:rowId xmlns:a16="http://schemas.microsoft.com/office/drawing/2014/main" val="2426598996"/>
                  </a:ext>
                </a:extLst>
              </a:tr>
              <a:tr h="370840">
                <a:tc>
                  <a:txBody>
                    <a:bodyPr/>
                    <a:lstStyle/>
                    <a:p>
                      <a:pPr algn="just"/>
                      <a:r>
                        <a:rPr lang="pt-BR" dirty="0"/>
                        <a:t>Ataque</a:t>
                      </a:r>
                    </a:p>
                  </a:txBody>
                  <a:tcPr/>
                </a:tc>
                <a:tc>
                  <a:txBody>
                    <a:bodyPr/>
                    <a:lstStyle/>
                    <a:p>
                      <a:pPr algn="just"/>
                      <a:r>
                        <a:rPr lang="pt-BR" dirty="0"/>
                        <a:t>Faz com que o próximo jogador compre uma carta extra durante a sua rodada e isenta o utilizador do efeito de comprar uma carta ao final do turno.</a:t>
                      </a:r>
                    </a:p>
                  </a:txBody>
                  <a:tcPr/>
                </a:tc>
                <a:tc>
                  <a:txBody>
                    <a:bodyPr/>
                    <a:lstStyle/>
                    <a:p>
                      <a:pPr algn="just"/>
                      <a:r>
                        <a:rPr lang="pt-BR" dirty="0"/>
                        <a:t>Mantida</a:t>
                      </a:r>
                    </a:p>
                  </a:txBody>
                  <a:tcPr/>
                </a:tc>
                <a:extLst>
                  <a:ext uri="{0D108BD9-81ED-4DB2-BD59-A6C34878D82A}">
                    <a16:rowId xmlns:a16="http://schemas.microsoft.com/office/drawing/2014/main" val="2969391109"/>
                  </a:ext>
                </a:extLst>
              </a:tr>
              <a:tr h="370840">
                <a:tc>
                  <a:txBody>
                    <a:bodyPr/>
                    <a:lstStyle/>
                    <a:p>
                      <a:pPr algn="just"/>
                      <a:r>
                        <a:rPr lang="pt-BR" dirty="0"/>
                        <a:t>Cancelamento</a:t>
                      </a:r>
                    </a:p>
                  </a:txBody>
                  <a:tcPr/>
                </a:tc>
                <a:tc>
                  <a:txBody>
                    <a:bodyPr/>
                    <a:lstStyle/>
                    <a:p>
                      <a:pPr algn="just"/>
                      <a:r>
                        <a:rPr lang="pt-BR" dirty="0"/>
                        <a:t>Cancela o efeito da última carta jogada. Pode ser aplicado em: Embaralhar, Favor, Prever e Pular.</a:t>
                      </a:r>
                    </a:p>
                  </a:txBody>
                  <a:tcPr/>
                </a:tc>
                <a:tc>
                  <a:txBody>
                    <a:bodyPr/>
                    <a:lstStyle/>
                    <a:p>
                      <a:pPr algn="just"/>
                      <a:r>
                        <a:rPr lang="pt-BR" dirty="0"/>
                        <a:t>Mantida</a:t>
                      </a:r>
                    </a:p>
                  </a:txBody>
                  <a:tcPr/>
                </a:tc>
                <a:extLst>
                  <a:ext uri="{0D108BD9-81ED-4DB2-BD59-A6C34878D82A}">
                    <a16:rowId xmlns:a16="http://schemas.microsoft.com/office/drawing/2014/main" val="1309876351"/>
                  </a:ext>
                </a:extLst>
              </a:tr>
              <a:tr h="370840">
                <a:tc>
                  <a:txBody>
                    <a:bodyPr/>
                    <a:lstStyle/>
                    <a:p>
                      <a:pPr algn="just"/>
                      <a:r>
                        <a:rPr lang="pt-BR" dirty="0"/>
                        <a:t>Prever</a:t>
                      </a:r>
                    </a:p>
                  </a:txBody>
                  <a:tcPr/>
                </a:tc>
                <a:tc>
                  <a:txBody>
                    <a:bodyPr/>
                    <a:lstStyle/>
                    <a:p>
                      <a:pPr algn="just"/>
                      <a:r>
                        <a:rPr lang="pt-BR" dirty="0"/>
                        <a:t>Mostra ao utilizador as primeiras 3 cartas no topo do deck.</a:t>
                      </a:r>
                    </a:p>
                  </a:txBody>
                  <a:tcPr/>
                </a:tc>
                <a:tc>
                  <a:txBody>
                    <a:bodyPr/>
                    <a:lstStyle/>
                    <a:p>
                      <a:pPr algn="just"/>
                      <a:r>
                        <a:rPr lang="pt-BR" dirty="0"/>
                        <a:t>Mantida</a:t>
                      </a:r>
                    </a:p>
                  </a:txBody>
                  <a:tcPr/>
                </a:tc>
                <a:extLst>
                  <a:ext uri="{0D108BD9-81ED-4DB2-BD59-A6C34878D82A}">
                    <a16:rowId xmlns:a16="http://schemas.microsoft.com/office/drawing/2014/main" val="3463623826"/>
                  </a:ext>
                </a:extLst>
              </a:tr>
              <a:tr h="370840">
                <a:tc>
                  <a:txBody>
                    <a:bodyPr/>
                    <a:lstStyle/>
                    <a:p>
                      <a:pPr algn="just"/>
                      <a:r>
                        <a:rPr lang="pt-BR" dirty="0"/>
                        <a:t>Pular</a:t>
                      </a:r>
                    </a:p>
                  </a:txBody>
                  <a:tcPr/>
                </a:tc>
                <a:tc>
                  <a:txBody>
                    <a:bodyPr/>
                    <a:lstStyle/>
                    <a:p>
                      <a:pPr algn="just"/>
                      <a:r>
                        <a:rPr lang="pt-BR" dirty="0"/>
                        <a:t>Faz com que o utilizador termine o seu turno sem precisar comprar uma carta do deck.</a:t>
                      </a:r>
                    </a:p>
                  </a:txBody>
                  <a:tcPr/>
                </a:tc>
                <a:tc>
                  <a:txBody>
                    <a:bodyPr/>
                    <a:lstStyle/>
                    <a:p>
                      <a:pPr algn="just"/>
                      <a:r>
                        <a:rPr lang="pt-BR" dirty="0"/>
                        <a:t>Mantida</a:t>
                      </a:r>
                    </a:p>
                  </a:txBody>
                  <a:tcPr/>
                </a:tc>
                <a:extLst>
                  <a:ext uri="{0D108BD9-81ED-4DB2-BD59-A6C34878D82A}">
                    <a16:rowId xmlns:a16="http://schemas.microsoft.com/office/drawing/2014/main" val="944467177"/>
                  </a:ext>
                </a:extLst>
              </a:tr>
              <a:tr h="370840">
                <a:tc>
                  <a:txBody>
                    <a:bodyPr/>
                    <a:lstStyle/>
                    <a:p>
                      <a:pPr algn="just"/>
                      <a:r>
                        <a:rPr lang="pt-BR" dirty="0"/>
                        <a:t>Favor</a:t>
                      </a:r>
                    </a:p>
                  </a:txBody>
                  <a:tcPr/>
                </a:tc>
                <a:tc>
                  <a:txBody>
                    <a:bodyPr/>
                    <a:lstStyle/>
                    <a:p>
                      <a:pPr algn="just"/>
                      <a:r>
                        <a:rPr lang="pt-BR" dirty="0"/>
                        <a:t>O utilizador pede uma carta para qualquer adversário, porém o adversário escolherá qual carta dará.</a:t>
                      </a:r>
                    </a:p>
                  </a:txBody>
                  <a:tcPr/>
                </a:tc>
                <a:tc>
                  <a:txBody>
                    <a:bodyPr/>
                    <a:lstStyle/>
                    <a:p>
                      <a:pPr algn="just"/>
                      <a:r>
                        <a:rPr lang="pt-BR" dirty="0"/>
                        <a:t>Mantida</a:t>
                      </a:r>
                    </a:p>
                  </a:txBody>
                  <a:tcPr/>
                </a:tc>
                <a:extLst>
                  <a:ext uri="{0D108BD9-81ED-4DB2-BD59-A6C34878D82A}">
                    <a16:rowId xmlns:a16="http://schemas.microsoft.com/office/drawing/2014/main" val="3261198434"/>
                  </a:ext>
                </a:extLst>
              </a:tr>
              <a:tr h="370840">
                <a:tc>
                  <a:txBody>
                    <a:bodyPr/>
                    <a:lstStyle/>
                    <a:p>
                      <a:pPr algn="just"/>
                      <a:r>
                        <a:rPr lang="pt-BR" dirty="0"/>
                        <a:t>Embaralhar</a:t>
                      </a:r>
                    </a:p>
                  </a:txBody>
                  <a:tcPr/>
                </a:tc>
                <a:tc>
                  <a:txBody>
                    <a:bodyPr/>
                    <a:lstStyle/>
                    <a:p>
                      <a:pPr algn="just"/>
                      <a:r>
                        <a:rPr lang="pt-BR" dirty="0"/>
                        <a:t>Embaralha o deck de cartas.</a:t>
                      </a:r>
                    </a:p>
                  </a:txBody>
                  <a:tcPr/>
                </a:tc>
                <a:tc>
                  <a:txBody>
                    <a:bodyPr/>
                    <a:lstStyle/>
                    <a:p>
                      <a:pPr algn="just"/>
                      <a:r>
                        <a:rPr lang="pt-BR" dirty="0"/>
                        <a:t>Mantida</a:t>
                      </a:r>
                    </a:p>
                  </a:txBody>
                  <a:tcPr/>
                </a:tc>
                <a:extLst>
                  <a:ext uri="{0D108BD9-81ED-4DB2-BD59-A6C34878D82A}">
                    <a16:rowId xmlns:a16="http://schemas.microsoft.com/office/drawing/2014/main" val="3251871093"/>
                  </a:ext>
                </a:extLst>
              </a:tr>
            </a:tbl>
          </a:graphicData>
        </a:graphic>
      </p:graphicFrame>
    </p:spTree>
    <p:extLst>
      <p:ext uri="{BB962C8B-B14F-4D97-AF65-F5344CB8AC3E}">
        <p14:creationId xmlns:p14="http://schemas.microsoft.com/office/powerpoint/2010/main" val="11063987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pt-BR" dirty="0"/>
              <a:t>A Criação do Xô Corona: </a:t>
            </a:r>
            <a:r>
              <a:rPr lang="pt-BR" dirty="0" err="1"/>
              <a:t>Mutadores</a:t>
            </a:r>
            <a:endParaRPr lang="pt-BR" dirty="0"/>
          </a:p>
        </p:txBody>
      </p:sp>
      <p:sp>
        <p:nvSpPr>
          <p:cNvPr id="17" name="Date Placeholder 16"/>
          <p:cNvSpPr>
            <a:spLocks noGrp="1"/>
          </p:cNvSpPr>
          <p:nvPr>
            <p:ph type="dt" sz="half" idx="10"/>
          </p:nvPr>
        </p:nvSpPr>
        <p:spPr/>
        <p:txBody>
          <a:bodyPr/>
          <a:lstStyle/>
          <a:p>
            <a:r>
              <a:rPr lang="en-US" dirty="0"/>
              <a:t>LUDES</a:t>
            </a:r>
            <a:endParaRPr lang="pt-BR" dirty="0"/>
          </a:p>
        </p:txBody>
      </p:sp>
      <p:sp>
        <p:nvSpPr>
          <p:cNvPr id="18" name="Footer Placeholder 17"/>
          <p:cNvSpPr>
            <a:spLocks noGrp="1"/>
          </p:cNvSpPr>
          <p:nvPr>
            <p:ph type="ftr" sz="quarter" idx="11"/>
          </p:nvPr>
        </p:nvSpPr>
        <p:spPr/>
        <p:txBody>
          <a:bodyPr/>
          <a:lstStyle/>
          <a:p>
            <a:r>
              <a:rPr lang="pt-BR" dirty="0"/>
              <a:t>Lincoln Costa / costa@cos.ufrj.br</a:t>
            </a:r>
          </a:p>
        </p:txBody>
      </p:sp>
      <p:sp>
        <p:nvSpPr>
          <p:cNvPr id="20" name="Slide Number Placeholder 19"/>
          <p:cNvSpPr>
            <a:spLocks noGrp="1"/>
          </p:cNvSpPr>
          <p:nvPr>
            <p:ph type="sldNum" sz="quarter" idx="12"/>
          </p:nvPr>
        </p:nvSpPr>
        <p:spPr/>
        <p:txBody>
          <a:bodyPr/>
          <a:lstStyle/>
          <a:p>
            <a:fld id="{BB152AAB-E794-4AAE-96FF-3CDB8C5C9FC8}" type="slidenum">
              <a:rPr lang="pt-BR" smtClean="0"/>
              <a:pPr/>
              <a:t>18</a:t>
            </a:fld>
            <a:endParaRPr lang="pt-BR" dirty="0"/>
          </a:p>
        </p:txBody>
      </p:sp>
      <p:graphicFrame>
        <p:nvGraphicFramePr>
          <p:cNvPr id="3" name="Tabela 3">
            <a:extLst>
              <a:ext uri="{FF2B5EF4-FFF2-40B4-BE49-F238E27FC236}">
                <a16:creationId xmlns:a16="http://schemas.microsoft.com/office/drawing/2014/main" id="{78D723BE-E3B5-4456-942A-4539F820C251}"/>
              </a:ext>
            </a:extLst>
          </p:cNvPr>
          <p:cNvGraphicFramePr>
            <a:graphicFrameLocks noGrp="1"/>
          </p:cNvGraphicFramePr>
          <p:nvPr>
            <p:ph sz="quarter" idx="13"/>
            <p:extLst>
              <p:ext uri="{D42A27DB-BD31-4B8C-83A1-F6EECF244321}">
                <p14:modId xmlns:p14="http://schemas.microsoft.com/office/powerpoint/2010/main" val="2634653390"/>
              </p:ext>
            </p:extLst>
          </p:nvPr>
        </p:nvGraphicFramePr>
        <p:xfrm>
          <a:off x="47625" y="1341438"/>
          <a:ext cx="8977311" cy="3114040"/>
        </p:xfrm>
        <a:graphic>
          <a:graphicData uri="http://schemas.openxmlformats.org/drawingml/2006/table">
            <a:tbl>
              <a:tblPr firstRow="1" bandRow="1">
                <a:tableStyleId>{073A0DAA-6AF3-43AB-8588-CEC1D06C72B9}</a:tableStyleId>
              </a:tblPr>
              <a:tblGrid>
                <a:gridCol w="2992437">
                  <a:extLst>
                    <a:ext uri="{9D8B030D-6E8A-4147-A177-3AD203B41FA5}">
                      <a16:colId xmlns:a16="http://schemas.microsoft.com/office/drawing/2014/main" val="793529600"/>
                    </a:ext>
                  </a:extLst>
                </a:gridCol>
                <a:gridCol w="2992437">
                  <a:extLst>
                    <a:ext uri="{9D8B030D-6E8A-4147-A177-3AD203B41FA5}">
                      <a16:colId xmlns:a16="http://schemas.microsoft.com/office/drawing/2014/main" val="2878295874"/>
                    </a:ext>
                  </a:extLst>
                </a:gridCol>
                <a:gridCol w="2992437">
                  <a:extLst>
                    <a:ext uri="{9D8B030D-6E8A-4147-A177-3AD203B41FA5}">
                      <a16:colId xmlns:a16="http://schemas.microsoft.com/office/drawing/2014/main" val="544953590"/>
                    </a:ext>
                  </a:extLst>
                </a:gridCol>
              </a:tblGrid>
              <a:tr h="370840">
                <a:tc>
                  <a:txBody>
                    <a:bodyPr/>
                    <a:lstStyle/>
                    <a:p>
                      <a:r>
                        <a:rPr lang="pt-BR" dirty="0"/>
                        <a:t>Carta</a:t>
                      </a:r>
                    </a:p>
                  </a:txBody>
                  <a:tcPr/>
                </a:tc>
                <a:tc>
                  <a:txBody>
                    <a:bodyPr/>
                    <a:lstStyle/>
                    <a:p>
                      <a:r>
                        <a:rPr lang="pt-BR" dirty="0"/>
                        <a:t>Efeito</a:t>
                      </a:r>
                    </a:p>
                  </a:txBody>
                  <a:tcPr/>
                </a:tc>
                <a:tc>
                  <a:txBody>
                    <a:bodyPr/>
                    <a:lstStyle/>
                    <a:p>
                      <a:r>
                        <a:rPr lang="pt-BR" dirty="0"/>
                        <a:t>Categoria</a:t>
                      </a:r>
                    </a:p>
                  </a:txBody>
                  <a:tcPr/>
                </a:tc>
                <a:extLst>
                  <a:ext uri="{0D108BD9-81ED-4DB2-BD59-A6C34878D82A}">
                    <a16:rowId xmlns:a16="http://schemas.microsoft.com/office/drawing/2014/main" val="2426598996"/>
                  </a:ext>
                </a:extLst>
              </a:tr>
              <a:tr h="370840">
                <a:tc>
                  <a:txBody>
                    <a:bodyPr/>
                    <a:lstStyle/>
                    <a:p>
                      <a:r>
                        <a:rPr lang="pt-BR" dirty="0"/>
                        <a:t>Contaminação</a:t>
                      </a:r>
                    </a:p>
                  </a:txBody>
                  <a:tcPr/>
                </a:tc>
                <a:tc>
                  <a:txBody>
                    <a:bodyPr/>
                    <a:lstStyle/>
                    <a:p>
                      <a:pPr algn="just"/>
                      <a:r>
                        <a:rPr lang="pt-BR" dirty="0"/>
                        <a:t>Infectará o jogador que encontrar a carta a menos que o mesmo possua uma carta de Prevenção.</a:t>
                      </a:r>
                    </a:p>
                  </a:txBody>
                  <a:tcPr/>
                </a:tc>
                <a:tc>
                  <a:txBody>
                    <a:bodyPr/>
                    <a:lstStyle/>
                    <a:p>
                      <a:r>
                        <a:rPr lang="pt-BR" dirty="0"/>
                        <a:t>Modificada</a:t>
                      </a:r>
                    </a:p>
                  </a:txBody>
                  <a:tcPr/>
                </a:tc>
                <a:extLst>
                  <a:ext uri="{0D108BD9-81ED-4DB2-BD59-A6C34878D82A}">
                    <a16:rowId xmlns:a16="http://schemas.microsoft.com/office/drawing/2014/main" val="2969391109"/>
                  </a:ext>
                </a:extLst>
              </a:tr>
              <a:tr h="370840">
                <a:tc>
                  <a:txBody>
                    <a:bodyPr/>
                    <a:lstStyle/>
                    <a:p>
                      <a:r>
                        <a:rPr lang="pt-BR" dirty="0"/>
                        <a:t>Coringa</a:t>
                      </a:r>
                    </a:p>
                  </a:txBody>
                  <a:tcPr/>
                </a:tc>
                <a:tc>
                  <a:txBody>
                    <a:bodyPr/>
                    <a:lstStyle/>
                    <a:p>
                      <a:pPr algn="just"/>
                      <a:r>
                        <a:rPr lang="pt-BR" dirty="0"/>
                        <a:t>Apesar do nome, não têm nada de especial e somente podem ser descartados em pares. Ao fazer, o jogador que descartou deve pegar uma carta aleatória da mão de qualquer adversário a sua escolha.</a:t>
                      </a:r>
                    </a:p>
                  </a:txBody>
                  <a:tcPr/>
                </a:tc>
                <a:tc>
                  <a:txBody>
                    <a:bodyPr/>
                    <a:lstStyle/>
                    <a:p>
                      <a:r>
                        <a:rPr lang="pt-BR" dirty="0"/>
                        <a:t>Modificada</a:t>
                      </a:r>
                    </a:p>
                  </a:txBody>
                  <a:tcPr/>
                </a:tc>
                <a:extLst>
                  <a:ext uri="{0D108BD9-81ED-4DB2-BD59-A6C34878D82A}">
                    <a16:rowId xmlns:a16="http://schemas.microsoft.com/office/drawing/2014/main" val="1309876351"/>
                  </a:ext>
                </a:extLst>
              </a:tr>
              <a:tr h="370840">
                <a:tc>
                  <a:txBody>
                    <a:bodyPr/>
                    <a:lstStyle/>
                    <a:p>
                      <a:r>
                        <a:rPr lang="pt-BR" dirty="0"/>
                        <a:t>Prevenção</a:t>
                      </a:r>
                    </a:p>
                  </a:txBody>
                  <a:tcPr/>
                </a:tc>
                <a:tc>
                  <a:txBody>
                    <a:bodyPr/>
                    <a:lstStyle/>
                    <a:p>
                      <a:pPr algn="just"/>
                      <a:r>
                        <a:rPr lang="pt-BR" dirty="0"/>
                        <a:t>Salvará o jogador que a possuir caso o mesmo encontre uma carta de Contaminação.</a:t>
                      </a:r>
                    </a:p>
                  </a:txBody>
                  <a:tcPr/>
                </a:tc>
                <a:tc>
                  <a:txBody>
                    <a:bodyPr/>
                    <a:lstStyle/>
                    <a:p>
                      <a:r>
                        <a:rPr lang="pt-BR" dirty="0"/>
                        <a:t>Modificada</a:t>
                      </a:r>
                    </a:p>
                  </a:txBody>
                  <a:tcPr/>
                </a:tc>
                <a:extLst>
                  <a:ext uri="{0D108BD9-81ED-4DB2-BD59-A6C34878D82A}">
                    <a16:rowId xmlns:a16="http://schemas.microsoft.com/office/drawing/2014/main" val="3463623826"/>
                  </a:ext>
                </a:extLst>
              </a:tr>
            </a:tbl>
          </a:graphicData>
        </a:graphic>
      </p:graphicFrame>
    </p:spTree>
    <p:extLst>
      <p:ext uri="{BB962C8B-B14F-4D97-AF65-F5344CB8AC3E}">
        <p14:creationId xmlns:p14="http://schemas.microsoft.com/office/powerpoint/2010/main" val="36948642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pt-BR" dirty="0"/>
              <a:t>A Criação do Xô Corona: </a:t>
            </a:r>
            <a:r>
              <a:rPr lang="pt-BR" dirty="0" err="1"/>
              <a:t>Mutadores</a:t>
            </a:r>
            <a:endParaRPr lang="pt-BR" dirty="0"/>
          </a:p>
        </p:txBody>
      </p:sp>
      <p:sp>
        <p:nvSpPr>
          <p:cNvPr id="17" name="Date Placeholder 16"/>
          <p:cNvSpPr>
            <a:spLocks noGrp="1"/>
          </p:cNvSpPr>
          <p:nvPr>
            <p:ph type="dt" sz="half" idx="10"/>
          </p:nvPr>
        </p:nvSpPr>
        <p:spPr/>
        <p:txBody>
          <a:bodyPr/>
          <a:lstStyle/>
          <a:p>
            <a:r>
              <a:rPr lang="en-US" dirty="0"/>
              <a:t>LUDES</a:t>
            </a:r>
            <a:endParaRPr lang="pt-BR" dirty="0"/>
          </a:p>
        </p:txBody>
      </p:sp>
      <p:sp>
        <p:nvSpPr>
          <p:cNvPr id="18" name="Footer Placeholder 17"/>
          <p:cNvSpPr>
            <a:spLocks noGrp="1"/>
          </p:cNvSpPr>
          <p:nvPr>
            <p:ph type="ftr" sz="quarter" idx="11"/>
          </p:nvPr>
        </p:nvSpPr>
        <p:spPr/>
        <p:txBody>
          <a:bodyPr/>
          <a:lstStyle/>
          <a:p>
            <a:r>
              <a:rPr lang="pt-BR" dirty="0"/>
              <a:t>Lincoln Costa / costa@cos.ufrj.br</a:t>
            </a:r>
          </a:p>
        </p:txBody>
      </p:sp>
      <p:sp>
        <p:nvSpPr>
          <p:cNvPr id="20" name="Slide Number Placeholder 19"/>
          <p:cNvSpPr>
            <a:spLocks noGrp="1"/>
          </p:cNvSpPr>
          <p:nvPr>
            <p:ph type="sldNum" sz="quarter" idx="12"/>
          </p:nvPr>
        </p:nvSpPr>
        <p:spPr/>
        <p:txBody>
          <a:bodyPr/>
          <a:lstStyle/>
          <a:p>
            <a:fld id="{BB152AAB-E794-4AAE-96FF-3CDB8C5C9FC8}" type="slidenum">
              <a:rPr lang="pt-BR" smtClean="0"/>
              <a:pPr/>
              <a:t>19</a:t>
            </a:fld>
            <a:endParaRPr lang="pt-BR" dirty="0"/>
          </a:p>
        </p:txBody>
      </p:sp>
      <p:graphicFrame>
        <p:nvGraphicFramePr>
          <p:cNvPr id="3" name="Tabela 3">
            <a:extLst>
              <a:ext uri="{FF2B5EF4-FFF2-40B4-BE49-F238E27FC236}">
                <a16:creationId xmlns:a16="http://schemas.microsoft.com/office/drawing/2014/main" id="{78D723BE-E3B5-4456-942A-4539F820C251}"/>
              </a:ext>
            </a:extLst>
          </p:cNvPr>
          <p:cNvGraphicFramePr>
            <a:graphicFrameLocks noGrp="1"/>
          </p:cNvGraphicFramePr>
          <p:nvPr>
            <p:ph sz="quarter" idx="13"/>
            <p:extLst>
              <p:ext uri="{D42A27DB-BD31-4B8C-83A1-F6EECF244321}">
                <p14:modId xmlns:p14="http://schemas.microsoft.com/office/powerpoint/2010/main" val="2982423597"/>
              </p:ext>
            </p:extLst>
          </p:nvPr>
        </p:nvGraphicFramePr>
        <p:xfrm>
          <a:off x="47625" y="1341438"/>
          <a:ext cx="8977311" cy="3114040"/>
        </p:xfrm>
        <a:graphic>
          <a:graphicData uri="http://schemas.openxmlformats.org/drawingml/2006/table">
            <a:tbl>
              <a:tblPr firstRow="1" bandRow="1">
                <a:tableStyleId>{073A0DAA-6AF3-43AB-8588-CEC1D06C72B9}</a:tableStyleId>
              </a:tblPr>
              <a:tblGrid>
                <a:gridCol w="2992437">
                  <a:extLst>
                    <a:ext uri="{9D8B030D-6E8A-4147-A177-3AD203B41FA5}">
                      <a16:colId xmlns:a16="http://schemas.microsoft.com/office/drawing/2014/main" val="793529600"/>
                    </a:ext>
                  </a:extLst>
                </a:gridCol>
                <a:gridCol w="2992437">
                  <a:extLst>
                    <a:ext uri="{9D8B030D-6E8A-4147-A177-3AD203B41FA5}">
                      <a16:colId xmlns:a16="http://schemas.microsoft.com/office/drawing/2014/main" val="2878295874"/>
                    </a:ext>
                  </a:extLst>
                </a:gridCol>
                <a:gridCol w="2992437">
                  <a:extLst>
                    <a:ext uri="{9D8B030D-6E8A-4147-A177-3AD203B41FA5}">
                      <a16:colId xmlns:a16="http://schemas.microsoft.com/office/drawing/2014/main" val="544953590"/>
                    </a:ext>
                  </a:extLst>
                </a:gridCol>
              </a:tblGrid>
              <a:tr h="370840">
                <a:tc>
                  <a:txBody>
                    <a:bodyPr/>
                    <a:lstStyle/>
                    <a:p>
                      <a:r>
                        <a:rPr lang="pt-BR" dirty="0"/>
                        <a:t>Carta</a:t>
                      </a:r>
                    </a:p>
                  </a:txBody>
                  <a:tcPr/>
                </a:tc>
                <a:tc>
                  <a:txBody>
                    <a:bodyPr/>
                    <a:lstStyle/>
                    <a:p>
                      <a:r>
                        <a:rPr lang="pt-BR" dirty="0"/>
                        <a:t>Efeito</a:t>
                      </a:r>
                    </a:p>
                  </a:txBody>
                  <a:tcPr/>
                </a:tc>
                <a:tc>
                  <a:txBody>
                    <a:bodyPr/>
                    <a:lstStyle/>
                    <a:p>
                      <a:r>
                        <a:rPr lang="pt-BR" dirty="0"/>
                        <a:t>Categoria</a:t>
                      </a:r>
                    </a:p>
                  </a:txBody>
                  <a:tcPr/>
                </a:tc>
                <a:extLst>
                  <a:ext uri="{0D108BD9-81ED-4DB2-BD59-A6C34878D82A}">
                    <a16:rowId xmlns:a16="http://schemas.microsoft.com/office/drawing/2014/main" val="2426598996"/>
                  </a:ext>
                </a:extLst>
              </a:tr>
              <a:tr h="370840">
                <a:tc>
                  <a:txBody>
                    <a:bodyPr/>
                    <a:lstStyle/>
                    <a:p>
                      <a:r>
                        <a:rPr lang="pt-BR" dirty="0"/>
                        <a:t>Fake News </a:t>
                      </a:r>
                    </a:p>
                  </a:txBody>
                  <a:tcPr/>
                </a:tc>
                <a:tc>
                  <a:txBody>
                    <a:bodyPr/>
                    <a:lstStyle/>
                    <a:p>
                      <a:pPr algn="just"/>
                      <a:r>
                        <a:rPr lang="pt-BR" dirty="0"/>
                        <a:t>Fake News são muito parecidas com cartas de Prevenção porém elas não te salvarão de uma Contaminação. Ao encontrá-la, o jogador pode descartá-la para receber uma Prevenção de verdade.</a:t>
                      </a:r>
                    </a:p>
                  </a:txBody>
                  <a:tcPr/>
                </a:tc>
                <a:tc>
                  <a:txBody>
                    <a:bodyPr/>
                    <a:lstStyle/>
                    <a:p>
                      <a:r>
                        <a:rPr lang="pt-BR" dirty="0"/>
                        <a:t>Criada</a:t>
                      </a:r>
                    </a:p>
                  </a:txBody>
                  <a:tcPr/>
                </a:tc>
                <a:extLst>
                  <a:ext uri="{0D108BD9-81ED-4DB2-BD59-A6C34878D82A}">
                    <a16:rowId xmlns:a16="http://schemas.microsoft.com/office/drawing/2014/main" val="2969391109"/>
                  </a:ext>
                </a:extLst>
              </a:tr>
              <a:tr h="370840">
                <a:tc>
                  <a:txBody>
                    <a:bodyPr/>
                    <a:lstStyle/>
                    <a:p>
                      <a:r>
                        <a:rPr lang="pt-BR" dirty="0" err="1"/>
                        <a:t>Lockdown</a:t>
                      </a:r>
                      <a:endParaRPr lang="pt-BR" dirty="0"/>
                    </a:p>
                  </a:txBody>
                  <a:tcPr/>
                </a:tc>
                <a:tc>
                  <a:txBody>
                    <a:bodyPr/>
                    <a:lstStyle/>
                    <a:p>
                      <a:pPr algn="just"/>
                      <a:r>
                        <a:rPr lang="pt-BR" dirty="0"/>
                        <a:t>O utilizador escolhe um adversário para ficar em isolamento e não jogar por uma rodada.</a:t>
                      </a:r>
                    </a:p>
                  </a:txBody>
                  <a:tcPr/>
                </a:tc>
                <a:tc>
                  <a:txBody>
                    <a:bodyPr/>
                    <a:lstStyle/>
                    <a:p>
                      <a:r>
                        <a:rPr lang="pt-BR" dirty="0"/>
                        <a:t>Criada</a:t>
                      </a:r>
                    </a:p>
                  </a:txBody>
                  <a:tcPr/>
                </a:tc>
                <a:extLst>
                  <a:ext uri="{0D108BD9-81ED-4DB2-BD59-A6C34878D82A}">
                    <a16:rowId xmlns:a16="http://schemas.microsoft.com/office/drawing/2014/main" val="1309876351"/>
                  </a:ext>
                </a:extLst>
              </a:tr>
              <a:tr h="370840">
                <a:tc>
                  <a:txBody>
                    <a:bodyPr/>
                    <a:lstStyle/>
                    <a:p>
                      <a:pPr algn="just"/>
                      <a:r>
                        <a:rPr lang="pt-BR" dirty="0"/>
                        <a:t>Troca-tudo</a:t>
                      </a:r>
                    </a:p>
                  </a:txBody>
                  <a:tcPr/>
                </a:tc>
                <a:tc>
                  <a:txBody>
                    <a:bodyPr/>
                    <a:lstStyle/>
                    <a:p>
                      <a:pPr algn="just"/>
                      <a:r>
                        <a:rPr lang="pt-BR" dirty="0"/>
                        <a:t>O utilizador troca todas as cartas da sua mão com as cartas de um adversário a sua escolha.</a:t>
                      </a:r>
                    </a:p>
                  </a:txBody>
                  <a:tcPr/>
                </a:tc>
                <a:tc>
                  <a:txBody>
                    <a:bodyPr/>
                    <a:lstStyle/>
                    <a:p>
                      <a:r>
                        <a:rPr lang="pt-BR" dirty="0"/>
                        <a:t>Criada</a:t>
                      </a:r>
                    </a:p>
                  </a:txBody>
                  <a:tcPr/>
                </a:tc>
                <a:extLst>
                  <a:ext uri="{0D108BD9-81ED-4DB2-BD59-A6C34878D82A}">
                    <a16:rowId xmlns:a16="http://schemas.microsoft.com/office/drawing/2014/main" val="3463623826"/>
                  </a:ext>
                </a:extLst>
              </a:tr>
            </a:tbl>
          </a:graphicData>
        </a:graphic>
      </p:graphicFrame>
    </p:spTree>
    <p:extLst>
      <p:ext uri="{BB962C8B-B14F-4D97-AF65-F5344CB8AC3E}">
        <p14:creationId xmlns:p14="http://schemas.microsoft.com/office/powerpoint/2010/main" val="386251927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17" name="Date Placeholder 16"/>
          <p:cNvSpPr>
            <a:spLocks noGrp="1"/>
          </p:cNvSpPr>
          <p:nvPr>
            <p:ph type="dt" sz="half" idx="10"/>
          </p:nvPr>
        </p:nvSpPr>
        <p:spPr/>
        <p:txBody>
          <a:bodyPr/>
          <a:lstStyle/>
          <a:p>
            <a:r>
              <a:rPr lang="en-US" dirty="0"/>
              <a:t>LUDES</a:t>
            </a:r>
            <a:endParaRPr lang="pt-BR" dirty="0"/>
          </a:p>
        </p:txBody>
      </p:sp>
      <p:sp>
        <p:nvSpPr>
          <p:cNvPr id="18" name="Footer Placeholder 17"/>
          <p:cNvSpPr>
            <a:spLocks noGrp="1"/>
          </p:cNvSpPr>
          <p:nvPr>
            <p:ph type="ftr" sz="quarter" idx="11"/>
          </p:nvPr>
        </p:nvSpPr>
        <p:spPr/>
        <p:txBody>
          <a:bodyPr/>
          <a:lstStyle/>
          <a:p>
            <a:r>
              <a:rPr lang="pt-BR" dirty="0"/>
              <a:t>Lincoln Costa / costa@cos.ufrj.br</a:t>
            </a:r>
          </a:p>
        </p:txBody>
      </p:sp>
      <p:sp>
        <p:nvSpPr>
          <p:cNvPr id="20" name="Slide Number Placeholder 19"/>
          <p:cNvSpPr>
            <a:spLocks noGrp="1"/>
          </p:cNvSpPr>
          <p:nvPr>
            <p:ph type="sldNum" sz="quarter" idx="12"/>
          </p:nvPr>
        </p:nvSpPr>
        <p:spPr/>
        <p:txBody>
          <a:bodyPr/>
          <a:lstStyle/>
          <a:p>
            <a:fld id="{BB152AAB-E794-4AAE-96FF-3CDB8C5C9FC8}" type="slidenum">
              <a:rPr lang="pt-BR" smtClean="0"/>
              <a:pPr/>
              <a:t>2</a:t>
            </a:fld>
            <a:endParaRPr lang="pt-BR" dirty="0"/>
          </a:p>
        </p:txBody>
      </p:sp>
      <p:sp>
        <p:nvSpPr>
          <p:cNvPr id="2" name="Title 1"/>
          <p:cNvSpPr>
            <a:spLocks noGrp="1"/>
          </p:cNvSpPr>
          <p:nvPr>
            <p:ph type="title"/>
          </p:nvPr>
        </p:nvSpPr>
        <p:spPr/>
        <p:txBody>
          <a:bodyPr/>
          <a:lstStyle/>
          <a:p>
            <a:r>
              <a:rPr lang="pt-BR" dirty="0"/>
              <a:t>E aí!</a:t>
            </a:r>
          </a:p>
        </p:txBody>
      </p:sp>
      <p:pic>
        <p:nvPicPr>
          <p:cNvPr id="12" name="Google Shape;94;p2">
            <a:extLst>
              <a:ext uri="{FF2B5EF4-FFF2-40B4-BE49-F238E27FC236}">
                <a16:creationId xmlns:a16="http://schemas.microsoft.com/office/drawing/2014/main" id="{8F5A1CB5-B025-4CCA-BD20-8759ADBFF51E}"/>
              </a:ext>
            </a:extLst>
          </p:cNvPr>
          <p:cNvPicPr preferRelativeResize="0"/>
          <p:nvPr/>
        </p:nvPicPr>
        <p:blipFill rotWithShape="1">
          <a:blip r:embed="rId4">
            <a:alphaModFix/>
          </a:blip>
          <a:srcRect/>
          <a:stretch/>
        </p:blipFill>
        <p:spPr>
          <a:xfrm>
            <a:off x="1130644" y="2282936"/>
            <a:ext cx="1828200" cy="1828200"/>
          </a:xfrm>
          <a:prstGeom prst="octagon">
            <a:avLst>
              <a:gd name="adj" fmla="val 11430"/>
            </a:avLst>
          </a:prstGeom>
          <a:noFill/>
          <a:ln w="9525" cap="flat" cmpd="sng">
            <a:solidFill>
              <a:srgbClr val="4E7DA2"/>
            </a:solidFill>
            <a:prstDash val="solid"/>
            <a:round/>
            <a:headEnd type="none" w="sm" len="sm"/>
            <a:tailEnd type="none" w="sm" len="sm"/>
          </a:ln>
        </p:spPr>
      </p:pic>
      <p:cxnSp>
        <p:nvCxnSpPr>
          <p:cNvPr id="13" name="Google Shape;96;p2">
            <a:extLst>
              <a:ext uri="{FF2B5EF4-FFF2-40B4-BE49-F238E27FC236}">
                <a16:creationId xmlns:a16="http://schemas.microsoft.com/office/drawing/2014/main" id="{0E8EA92A-E409-4B12-B31E-6CDD91188A77}"/>
              </a:ext>
            </a:extLst>
          </p:cNvPr>
          <p:cNvCxnSpPr/>
          <p:nvPr/>
        </p:nvCxnSpPr>
        <p:spPr>
          <a:xfrm>
            <a:off x="-21956" y="3197036"/>
            <a:ext cx="1144800" cy="0"/>
          </a:xfrm>
          <a:prstGeom prst="straightConnector1">
            <a:avLst/>
          </a:prstGeom>
          <a:noFill/>
          <a:ln w="9525" cap="flat" cmpd="sng">
            <a:solidFill>
              <a:srgbClr val="4E7DA2"/>
            </a:solidFill>
            <a:prstDash val="solid"/>
            <a:round/>
            <a:headEnd type="none" w="sm" len="sm"/>
            <a:tailEnd type="none" w="sm" len="sm"/>
          </a:ln>
        </p:spPr>
      </p:cxnSp>
      <p:sp>
        <p:nvSpPr>
          <p:cNvPr id="3" name="TextBox 6">
            <a:extLst>
              <a:ext uri="{FF2B5EF4-FFF2-40B4-BE49-F238E27FC236}">
                <a16:creationId xmlns:a16="http://schemas.microsoft.com/office/drawing/2014/main" id="{C63FEBB6-4D33-4CEB-B73D-0C79D13DCD87}"/>
              </a:ext>
            </a:extLst>
          </p:cNvPr>
          <p:cNvSpPr txBox="1"/>
          <p:nvPr/>
        </p:nvSpPr>
        <p:spPr>
          <a:xfrm>
            <a:off x="4129076" y="2073651"/>
            <a:ext cx="4896544" cy="2862322"/>
          </a:xfrm>
          <a:prstGeom prst="rect">
            <a:avLst/>
          </a:prstGeom>
          <a:noFill/>
        </p:spPr>
        <p:txBody>
          <a:bodyPr wrap="square" rtlCol="0">
            <a:spAutoFit/>
          </a:bodyPr>
          <a:lstStyle/>
          <a:p>
            <a:pPr algn="just"/>
            <a:r>
              <a:rPr lang="pt-BR" sz="2000" b="1" dirty="0"/>
              <a:t>Meu nome </a:t>
            </a:r>
            <a:r>
              <a:rPr lang="pt-BR" sz="2000" b="1"/>
              <a:t>é Lincoln Costa </a:t>
            </a:r>
            <a:r>
              <a:rPr lang="pt-BR" sz="2000" dirty="0"/>
              <a:t>e eu trabalho com desenvolvimento de software há cerca de 7 anos. Sou Engenheiro de Software pela UTFPR e Mestrando na área de Engenharia de Dados e Conhecimento pelo PESC da UFRJ. Também sou membro do LUDES, Laboratório de Ludologia, Engenharia e Simulação.</a:t>
            </a:r>
          </a:p>
          <a:p>
            <a:endParaRPr lang="pt-BR" sz="2000" dirty="0"/>
          </a:p>
          <a:p>
            <a:r>
              <a:rPr lang="pt-BR" sz="2000" dirty="0"/>
              <a:t>Saiba mais sobre mim em </a:t>
            </a:r>
            <a:r>
              <a:rPr lang="pt-BR" sz="2000" b="1" dirty="0"/>
              <a:t>tekpixo.github.io</a:t>
            </a:r>
            <a:r>
              <a:rPr lang="pt-BR" sz="2000" dirty="0"/>
              <a:t>.</a:t>
            </a:r>
          </a:p>
        </p:txBody>
      </p:sp>
      <p:pic>
        <p:nvPicPr>
          <p:cNvPr id="4" name="Picture 7">
            <a:extLst>
              <a:ext uri="{FF2B5EF4-FFF2-40B4-BE49-F238E27FC236}">
                <a16:creationId xmlns:a16="http://schemas.microsoft.com/office/drawing/2014/main" id="{2BFCCD05-FD67-41F2-8CB5-41F41D39A7C9}"/>
              </a:ext>
            </a:extLst>
          </p:cNvPr>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4014108" y="5133602"/>
            <a:ext cx="1115783" cy="500503"/>
          </a:xfrm>
          <a:prstGeom prst="rect">
            <a:avLst/>
          </a:prstGeom>
          <a:ln>
            <a:noFill/>
          </a:ln>
        </p:spPr>
      </p:pic>
      <p:pic>
        <p:nvPicPr>
          <p:cNvPr id="5" name="Picture 11">
            <a:extLst>
              <a:ext uri="{FF2B5EF4-FFF2-40B4-BE49-F238E27FC236}">
                <a16:creationId xmlns:a16="http://schemas.microsoft.com/office/drawing/2014/main" id="{5AC71D24-7ECC-41F9-B99B-60204AF78778}"/>
              </a:ext>
            </a:extLst>
          </p:cNvPr>
          <p:cNvPicPr>
            <a:picLocks noChangeAspect="1"/>
          </p:cNvPicPr>
          <p:nvPr/>
        </p:nvPicPr>
        <p:blipFill>
          <a:blip r:embed="rId6" cstate="print">
            <a:clrChange>
              <a:clrFrom>
                <a:srgbClr val="FFFFFF"/>
              </a:clrFrom>
              <a:clrTo>
                <a:srgbClr val="FFFFFF">
                  <a:alpha val="0"/>
                </a:srgbClr>
              </a:clrTo>
            </a:clrChange>
            <a:extLst>
              <a:ext uri="{28A0092B-C50C-407E-A947-70E740481C1C}">
                <a14:useLocalDpi xmlns:a14="http://schemas.microsoft.com/office/drawing/2010/main" val="0"/>
              </a:ext>
            </a:extLst>
          </a:blip>
          <a:stretch>
            <a:fillRect/>
          </a:stretch>
        </p:blipFill>
        <p:spPr>
          <a:xfrm>
            <a:off x="1130644" y="4938607"/>
            <a:ext cx="1658141" cy="695498"/>
          </a:xfrm>
          <a:prstGeom prst="rect">
            <a:avLst/>
          </a:prstGeom>
        </p:spPr>
      </p:pic>
      <p:pic>
        <p:nvPicPr>
          <p:cNvPr id="6" name="Picture 13">
            <a:extLst>
              <a:ext uri="{FF2B5EF4-FFF2-40B4-BE49-F238E27FC236}">
                <a16:creationId xmlns:a16="http://schemas.microsoft.com/office/drawing/2014/main" id="{57E40E76-5A6D-4289-BB63-9DC1CC04A266}"/>
              </a:ext>
            </a:extLst>
          </p:cNvPr>
          <p:cNvPicPr>
            <a:picLocks noChangeAspect="1"/>
          </p:cNvPicPr>
          <p:nvPr/>
        </p:nvPicPr>
        <p:blipFill rotWithShape="1">
          <a:blip r:embed="rId7" cstate="print">
            <a:extLst>
              <a:ext uri="{28A0092B-C50C-407E-A947-70E740481C1C}">
                <a14:useLocalDpi xmlns:a14="http://schemas.microsoft.com/office/drawing/2010/main" val="0"/>
              </a:ext>
            </a:extLst>
          </a:blip>
          <a:srcRect t="33246" b="26746"/>
          <a:stretch/>
        </p:blipFill>
        <p:spPr>
          <a:xfrm>
            <a:off x="6355214" y="5203548"/>
            <a:ext cx="1614730" cy="430557"/>
          </a:xfrm>
          <a:prstGeom prst="rect">
            <a:avLst/>
          </a:prstGeom>
        </p:spPr>
      </p:pic>
    </p:spTree>
    <p:extLst>
      <p:ext uri="{BB962C8B-B14F-4D97-AF65-F5344CB8AC3E}">
        <p14:creationId xmlns:p14="http://schemas.microsoft.com/office/powerpoint/2010/main" val="5938931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pt-BR" dirty="0"/>
              <a:t>A Criação do Xô Corona: Complementos</a:t>
            </a:r>
          </a:p>
        </p:txBody>
      </p:sp>
      <p:sp>
        <p:nvSpPr>
          <p:cNvPr id="17" name="Date Placeholder 16"/>
          <p:cNvSpPr>
            <a:spLocks noGrp="1"/>
          </p:cNvSpPr>
          <p:nvPr>
            <p:ph type="dt" sz="half" idx="10"/>
          </p:nvPr>
        </p:nvSpPr>
        <p:spPr/>
        <p:txBody>
          <a:bodyPr/>
          <a:lstStyle/>
          <a:p>
            <a:r>
              <a:rPr lang="en-US" dirty="0"/>
              <a:t>LUDES</a:t>
            </a:r>
            <a:endParaRPr lang="pt-BR" dirty="0"/>
          </a:p>
        </p:txBody>
      </p:sp>
      <p:sp>
        <p:nvSpPr>
          <p:cNvPr id="18" name="Footer Placeholder 17"/>
          <p:cNvSpPr>
            <a:spLocks noGrp="1"/>
          </p:cNvSpPr>
          <p:nvPr>
            <p:ph type="ftr" sz="quarter" idx="11"/>
          </p:nvPr>
        </p:nvSpPr>
        <p:spPr/>
        <p:txBody>
          <a:bodyPr/>
          <a:lstStyle/>
          <a:p>
            <a:r>
              <a:rPr lang="pt-BR" dirty="0"/>
              <a:t>Lincoln Costa / costa@cos.ufrj.br</a:t>
            </a:r>
          </a:p>
        </p:txBody>
      </p:sp>
      <p:sp>
        <p:nvSpPr>
          <p:cNvPr id="20" name="Slide Number Placeholder 19"/>
          <p:cNvSpPr>
            <a:spLocks noGrp="1"/>
          </p:cNvSpPr>
          <p:nvPr>
            <p:ph type="sldNum" sz="quarter" idx="12"/>
          </p:nvPr>
        </p:nvSpPr>
        <p:spPr/>
        <p:txBody>
          <a:bodyPr/>
          <a:lstStyle/>
          <a:p>
            <a:fld id="{BB152AAB-E794-4AAE-96FF-3CDB8C5C9FC8}" type="slidenum">
              <a:rPr lang="pt-BR" smtClean="0"/>
              <a:pPr/>
              <a:t>20</a:t>
            </a:fld>
            <a:endParaRPr lang="pt-BR" dirty="0"/>
          </a:p>
        </p:txBody>
      </p:sp>
      <p:sp>
        <p:nvSpPr>
          <p:cNvPr id="7" name="Espaço Reservado para Conteúdo 6">
            <a:extLst>
              <a:ext uri="{FF2B5EF4-FFF2-40B4-BE49-F238E27FC236}">
                <a16:creationId xmlns:a16="http://schemas.microsoft.com/office/drawing/2014/main" id="{970ABBE5-C615-480E-84AC-B73FB7BF52AD}"/>
              </a:ext>
            </a:extLst>
          </p:cNvPr>
          <p:cNvSpPr>
            <a:spLocks noGrp="1"/>
          </p:cNvSpPr>
          <p:nvPr>
            <p:ph sz="quarter" idx="13"/>
          </p:nvPr>
        </p:nvSpPr>
        <p:spPr/>
        <p:txBody>
          <a:bodyPr>
            <a:normAutofit/>
          </a:bodyPr>
          <a:lstStyle/>
          <a:p>
            <a:pPr marL="0" indent="0" algn="just">
              <a:buNone/>
            </a:pPr>
            <a:r>
              <a:rPr lang="pt-BR" dirty="0"/>
              <a:t> </a:t>
            </a:r>
          </a:p>
        </p:txBody>
      </p:sp>
      <p:pic>
        <p:nvPicPr>
          <p:cNvPr id="9" name="Imagem 8">
            <a:extLst>
              <a:ext uri="{FF2B5EF4-FFF2-40B4-BE49-F238E27FC236}">
                <a16:creationId xmlns:a16="http://schemas.microsoft.com/office/drawing/2014/main" id="{72426C48-03A7-4CFA-8560-368E4B7B64AE}"/>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1640680"/>
            <a:ext cx="9144000" cy="3576639"/>
          </a:xfrm>
          <a:prstGeom prst="rect">
            <a:avLst/>
          </a:prstGeom>
        </p:spPr>
      </p:pic>
    </p:spTree>
    <p:extLst>
      <p:ext uri="{BB962C8B-B14F-4D97-AF65-F5344CB8AC3E}">
        <p14:creationId xmlns:p14="http://schemas.microsoft.com/office/powerpoint/2010/main" val="25354804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pt-BR" dirty="0"/>
              <a:t>Experiência ao jogar</a:t>
            </a:r>
          </a:p>
        </p:txBody>
      </p:sp>
      <p:sp>
        <p:nvSpPr>
          <p:cNvPr id="17" name="Date Placeholder 16"/>
          <p:cNvSpPr>
            <a:spLocks noGrp="1"/>
          </p:cNvSpPr>
          <p:nvPr>
            <p:ph type="dt" sz="half" idx="10"/>
          </p:nvPr>
        </p:nvSpPr>
        <p:spPr/>
        <p:txBody>
          <a:bodyPr/>
          <a:lstStyle/>
          <a:p>
            <a:r>
              <a:rPr lang="en-US" dirty="0"/>
              <a:t>LUDES</a:t>
            </a:r>
            <a:endParaRPr lang="pt-BR" dirty="0"/>
          </a:p>
        </p:txBody>
      </p:sp>
      <p:sp>
        <p:nvSpPr>
          <p:cNvPr id="18" name="Footer Placeholder 17"/>
          <p:cNvSpPr>
            <a:spLocks noGrp="1"/>
          </p:cNvSpPr>
          <p:nvPr>
            <p:ph type="ftr" sz="quarter" idx="11"/>
          </p:nvPr>
        </p:nvSpPr>
        <p:spPr/>
        <p:txBody>
          <a:bodyPr/>
          <a:lstStyle/>
          <a:p>
            <a:r>
              <a:rPr lang="pt-BR" dirty="0"/>
              <a:t>Lincoln Costa / costa@cos.ufrj.br</a:t>
            </a:r>
          </a:p>
        </p:txBody>
      </p:sp>
      <p:sp>
        <p:nvSpPr>
          <p:cNvPr id="20" name="Slide Number Placeholder 19"/>
          <p:cNvSpPr>
            <a:spLocks noGrp="1"/>
          </p:cNvSpPr>
          <p:nvPr>
            <p:ph type="sldNum" sz="quarter" idx="12"/>
          </p:nvPr>
        </p:nvSpPr>
        <p:spPr/>
        <p:txBody>
          <a:bodyPr/>
          <a:lstStyle/>
          <a:p>
            <a:fld id="{BB152AAB-E794-4AAE-96FF-3CDB8C5C9FC8}" type="slidenum">
              <a:rPr lang="pt-BR" smtClean="0"/>
              <a:pPr/>
              <a:t>21</a:t>
            </a:fld>
            <a:endParaRPr lang="pt-BR" dirty="0"/>
          </a:p>
        </p:txBody>
      </p:sp>
      <p:sp>
        <p:nvSpPr>
          <p:cNvPr id="7" name="Espaço Reservado para Conteúdo 6">
            <a:extLst>
              <a:ext uri="{FF2B5EF4-FFF2-40B4-BE49-F238E27FC236}">
                <a16:creationId xmlns:a16="http://schemas.microsoft.com/office/drawing/2014/main" id="{970ABBE5-C615-480E-84AC-B73FB7BF52AD}"/>
              </a:ext>
            </a:extLst>
          </p:cNvPr>
          <p:cNvSpPr>
            <a:spLocks noGrp="1"/>
          </p:cNvSpPr>
          <p:nvPr>
            <p:ph sz="quarter" idx="13"/>
          </p:nvPr>
        </p:nvSpPr>
        <p:spPr/>
        <p:txBody>
          <a:bodyPr>
            <a:normAutofit/>
          </a:bodyPr>
          <a:lstStyle/>
          <a:p>
            <a:pPr marL="0" indent="0" algn="just">
              <a:buNone/>
            </a:pPr>
            <a:r>
              <a:rPr lang="pt-BR" dirty="0"/>
              <a:t> </a:t>
            </a:r>
          </a:p>
        </p:txBody>
      </p:sp>
      <p:pic>
        <p:nvPicPr>
          <p:cNvPr id="4" name="Imagem 3">
            <a:extLst>
              <a:ext uri="{FF2B5EF4-FFF2-40B4-BE49-F238E27FC236}">
                <a16:creationId xmlns:a16="http://schemas.microsoft.com/office/drawing/2014/main" id="{F4C68A42-EABA-4AEF-866C-EF3A68546D1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57808" y="1361991"/>
            <a:ext cx="8028384" cy="4134018"/>
          </a:xfrm>
          <a:prstGeom prst="rect">
            <a:avLst/>
          </a:prstGeom>
        </p:spPr>
      </p:pic>
    </p:spTree>
    <p:extLst>
      <p:ext uri="{BB962C8B-B14F-4D97-AF65-F5344CB8AC3E}">
        <p14:creationId xmlns:p14="http://schemas.microsoft.com/office/powerpoint/2010/main" val="174273021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pt-BR" dirty="0"/>
              <a:t>Experiência ao jogar</a:t>
            </a:r>
          </a:p>
        </p:txBody>
      </p:sp>
      <p:sp>
        <p:nvSpPr>
          <p:cNvPr id="17" name="Date Placeholder 16"/>
          <p:cNvSpPr>
            <a:spLocks noGrp="1"/>
          </p:cNvSpPr>
          <p:nvPr>
            <p:ph type="dt" sz="half" idx="10"/>
          </p:nvPr>
        </p:nvSpPr>
        <p:spPr/>
        <p:txBody>
          <a:bodyPr/>
          <a:lstStyle/>
          <a:p>
            <a:r>
              <a:rPr lang="en-US" dirty="0"/>
              <a:t>LUDES</a:t>
            </a:r>
            <a:endParaRPr lang="pt-BR" dirty="0"/>
          </a:p>
        </p:txBody>
      </p:sp>
      <p:sp>
        <p:nvSpPr>
          <p:cNvPr id="18" name="Footer Placeholder 17"/>
          <p:cNvSpPr>
            <a:spLocks noGrp="1"/>
          </p:cNvSpPr>
          <p:nvPr>
            <p:ph type="ftr" sz="quarter" idx="11"/>
          </p:nvPr>
        </p:nvSpPr>
        <p:spPr/>
        <p:txBody>
          <a:bodyPr/>
          <a:lstStyle/>
          <a:p>
            <a:r>
              <a:rPr lang="pt-BR" dirty="0"/>
              <a:t>Lincoln Costa / costa@cos.ufrj.br</a:t>
            </a:r>
          </a:p>
        </p:txBody>
      </p:sp>
      <p:sp>
        <p:nvSpPr>
          <p:cNvPr id="20" name="Slide Number Placeholder 19"/>
          <p:cNvSpPr>
            <a:spLocks noGrp="1"/>
          </p:cNvSpPr>
          <p:nvPr>
            <p:ph type="sldNum" sz="quarter" idx="12"/>
          </p:nvPr>
        </p:nvSpPr>
        <p:spPr/>
        <p:txBody>
          <a:bodyPr/>
          <a:lstStyle/>
          <a:p>
            <a:fld id="{BB152AAB-E794-4AAE-96FF-3CDB8C5C9FC8}" type="slidenum">
              <a:rPr lang="pt-BR" smtClean="0"/>
              <a:pPr/>
              <a:t>22</a:t>
            </a:fld>
            <a:endParaRPr lang="pt-BR" dirty="0"/>
          </a:p>
        </p:txBody>
      </p:sp>
      <p:sp>
        <p:nvSpPr>
          <p:cNvPr id="7" name="Espaço Reservado para Conteúdo 6">
            <a:extLst>
              <a:ext uri="{FF2B5EF4-FFF2-40B4-BE49-F238E27FC236}">
                <a16:creationId xmlns:a16="http://schemas.microsoft.com/office/drawing/2014/main" id="{970ABBE5-C615-480E-84AC-B73FB7BF52AD}"/>
              </a:ext>
            </a:extLst>
          </p:cNvPr>
          <p:cNvSpPr>
            <a:spLocks noGrp="1"/>
          </p:cNvSpPr>
          <p:nvPr>
            <p:ph sz="quarter" idx="13"/>
          </p:nvPr>
        </p:nvSpPr>
        <p:spPr/>
        <p:txBody>
          <a:bodyPr>
            <a:normAutofit/>
          </a:bodyPr>
          <a:lstStyle/>
          <a:p>
            <a:pPr algn="just">
              <a:buFont typeface="Wingdings" panose="05000000000000000000" pitchFamily="2" charset="2"/>
              <a:buChar char="Ø"/>
            </a:pPr>
            <a:r>
              <a:rPr lang="pt-BR" dirty="0"/>
              <a:t> Ao ser jogado, Xô Corona demonstrou uma experiência similar a provida por </a:t>
            </a:r>
            <a:r>
              <a:rPr lang="pt-BR" dirty="0" err="1"/>
              <a:t>Exploding</a:t>
            </a:r>
            <a:r>
              <a:rPr lang="pt-BR" dirty="0"/>
              <a:t> </a:t>
            </a:r>
            <a:r>
              <a:rPr lang="pt-BR" dirty="0" err="1"/>
              <a:t>Kittens</a:t>
            </a:r>
            <a:r>
              <a:rPr lang="pt-BR" dirty="0"/>
              <a:t>, e a semelhança foi notada pelos jogadores que conheciam o jogo original. Apesar disso, o propósito imputado em Xô Corona prevaleceu e os jogadores concordaram que houve uma contribuição do jogo no conhecimento de cada um sobre o COVID-19.</a:t>
            </a:r>
          </a:p>
        </p:txBody>
      </p:sp>
    </p:spTree>
    <p:extLst>
      <p:ext uri="{BB962C8B-B14F-4D97-AF65-F5344CB8AC3E}">
        <p14:creationId xmlns:p14="http://schemas.microsoft.com/office/powerpoint/2010/main" val="406224408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pt-BR" dirty="0"/>
              <a:t>Experiência ao jogar</a:t>
            </a:r>
          </a:p>
        </p:txBody>
      </p:sp>
      <p:sp>
        <p:nvSpPr>
          <p:cNvPr id="17" name="Date Placeholder 16"/>
          <p:cNvSpPr>
            <a:spLocks noGrp="1"/>
          </p:cNvSpPr>
          <p:nvPr>
            <p:ph type="dt" sz="half" idx="10"/>
          </p:nvPr>
        </p:nvSpPr>
        <p:spPr/>
        <p:txBody>
          <a:bodyPr/>
          <a:lstStyle/>
          <a:p>
            <a:r>
              <a:rPr lang="en-US" dirty="0"/>
              <a:t>LUDES</a:t>
            </a:r>
            <a:endParaRPr lang="pt-BR" dirty="0"/>
          </a:p>
        </p:txBody>
      </p:sp>
      <p:sp>
        <p:nvSpPr>
          <p:cNvPr id="18" name="Footer Placeholder 17"/>
          <p:cNvSpPr>
            <a:spLocks noGrp="1"/>
          </p:cNvSpPr>
          <p:nvPr>
            <p:ph type="ftr" sz="quarter" idx="11"/>
          </p:nvPr>
        </p:nvSpPr>
        <p:spPr/>
        <p:txBody>
          <a:bodyPr/>
          <a:lstStyle/>
          <a:p>
            <a:r>
              <a:rPr lang="pt-BR" dirty="0"/>
              <a:t>Lincoln Costa / costa@cos.ufrj.br</a:t>
            </a:r>
          </a:p>
        </p:txBody>
      </p:sp>
      <p:sp>
        <p:nvSpPr>
          <p:cNvPr id="20" name="Slide Number Placeholder 19"/>
          <p:cNvSpPr>
            <a:spLocks noGrp="1"/>
          </p:cNvSpPr>
          <p:nvPr>
            <p:ph type="sldNum" sz="quarter" idx="12"/>
          </p:nvPr>
        </p:nvSpPr>
        <p:spPr/>
        <p:txBody>
          <a:bodyPr/>
          <a:lstStyle/>
          <a:p>
            <a:fld id="{BB152AAB-E794-4AAE-96FF-3CDB8C5C9FC8}" type="slidenum">
              <a:rPr lang="pt-BR" smtClean="0"/>
              <a:pPr/>
              <a:t>23</a:t>
            </a:fld>
            <a:endParaRPr lang="pt-BR" dirty="0"/>
          </a:p>
        </p:txBody>
      </p:sp>
      <p:sp>
        <p:nvSpPr>
          <p:cNvPr id="7" name="Espaço Reservado para Conteúdo 6">
            <a:extLst>
              <a:ext uri="{FF2B5EF4-FFF2-40B4-BE49-F238E27FC236}">
                <a16:creationId xmlns:a16="http://schemas.microsoft.com/office/drawing/2014/main" id="{970ABBE5-C615-480E-84AC-B73FB7BF52AD}"/>
              </a:ext>
            </a:extLst>
          </p:cNvPr>
          <p:cNvSpPr>
            <a:spLocks noGrp="1"/>
          </p:cNvSpPr>
          <p:nvPr>
            <p:ph sz="quarter" idx="13"/>
          </p:nvPr>
        </p:nvSpPr>
        <p:spPr/>
        <p:txBody>
          <a:bodyPr>
            <a:normAutofit fontScale="92500" lnSpcReduction="10000"/>
          </a:bodyPr>
          <a:lstStyle/>
          <a:p>
            <a:pPr algn="just">
              <a:buFont typeface="Wingdings" panose="05000000000000000000" pitchFamily="2" charset="2"/>
              <a:buChar char="Ø"/>
            </a:pPr>
            <a:r>
              <a:rPr lang="pt-BR" dirty="0"/>
              <a:t> Sugestões de melhorias, correções e novas funcionalidades.</a:t>
            </a:r>
          </a:p>
          <a:p>
            <a:pPr algn="just">
              <a:buFont typeface="Wingdings" panose="05000000000000000000" pitchFamily="2" charset="2"/>
              <a:buChar char="Ø"/>
            </a:pPr>
            <a:r>
              <a:rPr lang="pt-BR" dirty="0"/>
              <a:t> De forma geral, todos os jogadores envolvidos informaram que se divertiram durante as partidas realizadas, ressaltando satisfação com os conhecimentos adquiridos enquanto jogavam. Além disso, os efeitos das cartas (os mantidos, os modificados e os criados) foram considerados interessantes, gerando estratégias e experiências diferentes a cada partida que era jogada.</a:t>
            </a:r>
          </a:p>
        </p:txBody>
      </p:sp>
    </p:spTree>
    <p:extLst>
      <p:ext uri="{BB962C8B-B14F-4D97-AF65-F5344CB8AC3E}">
        <p14:creationId xmlns:p14="http://schemas.microsoft.com/office/powerpoint/2010/main" val="126787002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p:cNvSpPr>
            <a:spLocks noGrp="1"/>
          </p:cNvSpPr>
          <p:nvPr>
            <p:ph type="body" sz="quarter" idx="15"/>
          </p:nvPr>
        </p:nvSpPr>
        <p:spPr>
          <a:xfrm>
            <a:off x="1187624" y="4869160"/>
            <a:ext cx="7344816" cy="1343706"/>
          </a:xfrm>
        </p:spPr>
        <p:txBody>
          <a:bodyPr>
            <a:normAutofit fontScale="25000" lnSpcReduction="20000"/>
          </a:bodyPr>
          <a:lstStyle/>
          <a:p>
            <a:r>
              <a:rPr lang="pt-BR" sz="11200" dirty="0"/>
              <a:t>Lincoln M. Costa</a:t>
            </a:r>
          </a:p>
          <a:p>
            <a:r>
              <a:rPr lang="pt-BR" sz="6400" dirty="0"/>
              <a:t>PESC/COPPE</a:t>
            </a:r>
          </a:p>
          <a:p>
            <a:r>
              <a:rPr lang="pt-BR" sz="6400" dirty="0"/>
              <a:t>Universidade Federal do Rio de Janeiro</a:t>
            </a:r>
          </a:p>
          <a:p>
            <a:r>
              <a:rPr lang="pt-BR" dirty="0">
                <a:hlinkClick r:id="rId3"/>
              </a:rPr>
              <a:t>costa@cos.ufrj.br</a:t>
            </a:r>
            <a:endParaRPr lang="pt-BR" dirty="0"/>
          </a:p>
          <a:p>
            <a:r>
              <a:rPr lang="pt-BR" dirty="0">
                <a:hlinkClick r:id="rId4"/>
              </a:rPr>
              <a:t>ludes.cos.ufrj.br</a:t>
            </a:r>
            <a:endParaRPr lang="pt-BR" dirty="0"/>
          </a:p>
          <a:p>
            <a:r>
              <a:rPr lang="pt-BR" dirty="0">
                <a:hlinkClick r:id="rId5" action="ppaction://hlinkfile"/>
              </a:rPr>
              <a:t>tekpixo.github.io</a:t>
            </a:r>
            <a:r>
              <a:rPr lang="pt-BR" dirty="0"/>
              <a:t> </a:t>
            </a:r>
          </a:p>
        </p:txBody>
      </p:sp>
      <p:sp>
        <p:nvSpPr>
          <p:cNvPr id="5" name="Title 4"/>
          <p:cNvSpPr>
            <a:spLocks noGrp="1"/>
          </p:cNvSpPr>
          <p:nvPr>
            <p:ph type="title"/>
          </p:nvPr>
        </p:nvSpPr>
        <p:spPr>
          <a:xfrm>
            <a:off x="0" y="3140968"/>
            <a:ext cx="9144000" cy="1118587"/>
          </a:xfrm>
        </p:spPr>
        <p:txBody>
          <a:bodyPr>
            <a:noAutofit/>
          </a:bodyPr>
          <a:lstStyle/>
          <a:p>
            <a:pPr algn="ctr"/>
            <a:r>
              <a:rPr lang="pt-BR" sz="3600" dirty="0"/>
              <a:t>Obrigado pela atenção!</a:t>
            </a:r>
            <a:endParaRPr lang="pt-BR" sz="3200" dirty="0"/>
          </a:p>
        </p:txBody>
      </p:sp>
    </p:spTree>
    <p:extLst>
      <p:ext uri="{BB962C8B-B14F-4D97-AF65-F5344CB8AC3E}">
        <p14:creationId xmlns:p14="http://schemas.microsoft.com/office/powerpoint/2010/main" val="13326697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dirty="0"/>
              <a:t>Agenda</a:t>
            </a:r>
          </a:p>
        </p:txBody>
      </p:sp>
      <p:sp>
        <p:nvSpPr>
          <p:cNvPr id="17" name="Date Placeholder 16"/>
          <p:cNvSpPr>
            <a:spLocks noGrp="1"/>
          </p:cNvSpPr>
          <p:nvPr>
            <p:ph type="dt" sz="half" idx="10"/>
          </p:nvPr>
        </p:nvSpPr>
        <p:spPr/>
        <p:txBody>
          <a:bodyPr/>
          <a:lstStyle/>
          <a:p>
            <a:r>
              <a:rPr lang="en-US" dirty="0"/>
              <a:t>LUDES</a:t>
            </a:r>
            <a:endParaRPr lang="pt-BR" dirty="0"/>
          </a:p>
        </p:txBody>
      </p:sp>
      <p:sp>
        <p:nvSpPr>
          <p:cNvPr id="18" name="Footer Placeholder 17"/>
          <p:cNvSpPr>
            <a:spLocks noGrp="1"/>
          </p:cNvSpPr>
          <p:nvPr>
            <p:ph type="ftr" sz="quarter" idx="11"/>
          </p:nvPr>
        </p:nvSpPr>
        <p:spPr/>
        <p:txBody>
          <a:bodyPr/>
          <a:lstStyle/>
          <a:p>
            <a:r>
              <a:rPr lang="pt-BR" dirty="0"/>
              <a:t>Lincoln Costa / costa@cos.ufrj.br</a:t>
            </a:r>
          </a:p>
        </p:txBody>
      </p:sp>
      <p:sp>
        <p:nvSpPr>
          <p:cNvPr id="20" name="Slide Number Placeholder 19"/>
          <p:cNvSpPr>
            <a:spLocks noGrp="1"/>
          </p:cNvSpPr>
          <p:nvPr>
            <p:ph type="sldNum" sz="quarter" idx="12"/>
          </p:nvPr>
        </p:nvSpPr>
        <p:spPr/>
        <p:txBody>
          <a:bodyPr/>
          <a:lstStyle/>
          <a:p>
            <a:fld id="{BB152AAB-E794-4AAE-96FF-3CDB8C5C9FC8}" type="slidenum">
              <a:rPr lang="pt-BR" smtClean="0"/>
              <a:pPr/>
              <a:t>3</a:t>
            </a:fld>
            <a:endParaRPr lang="pt-BR" dirty="0"/>
          </a:p>
        </p:txBody>
      </p:sp>
      <p:sp>
        <p:nvSpPr>
          <p:cNvPr id="7" name="Espaço Reservado para Conteúdo 6">
            <a:extLst>
              <a:ext uri="{FF2B5EF4-FFF2-40B4-BE49-F238E27FC236}">
                <a16:creationId xmlns:a16="http://schemas.microsoft.com/office/drawing/2014/main" id="{970ABBE5-C615-480E-84AC-B73FB7BF52AD}"/>
              </a:ext>
            </a:extLst>
          </p:cNvPr>
          <p:cNvSpPr>
            <a:spLocks noGrp="1"/>
          </p:cNvSpPr>
          <p:nvPr>
            <p:ph sz="quarter" idx="13"/>
          </p:nvPr>
        </p:nvSpPr>
        <p:spPr/>
        <p:txBody>
          <a:bodyPr/>
          <a:lstStyle/>
          <a:p>
            <a:pPr algn="just">
              <a:buFont typeface="Wingdings" panose="05000000000000000000" pitchFamily="2" charset="2"/>
              <a:buChar char="Ø"/>
            </a:pPr>
            <a:r>
              <a:rPr lang="pt-BR" dirty="0">
                <a:latin typeface="+mn-lt"/>
              </a:rPr>
              <a:t> Introdução</a:t>
            </a:r>
          </a:p>
          <a:p>
            <a:pPr algn="just">
              <a:buFont typeface="Wingdings" panose="05000000000000000000" pitchFamily="2" charset="2"/>
              <a:buChar char="Ø"/>
            </a:pPr>
            <a:r>
              <a:rPr lang="pt-BR" dirty="0">
                <a:latin typeface="+mn-lt"/>
              </a:rPr>
              <a:t> O que são variantes?</a:t>
            </a:r>
          </a:p>
          <a:p>
            <a:pPr algn="just">
              <a:buFont typeface="Wingdings" panose="05000000000000000000" pitchFamily="2" charset="2"/>
              <a:buChar char="Ø"/>
            </a:pPr>
            <a:r>
              <a:rPr lang="pt-BR" dirty="0">
                <a:latin typeface="+mn-lt"/>
              </a:rPr>
              <a:t> Aplicação de variantes em jogos</a:t>
            </a:r>
          </a:p>
          <a:p>
            <a:pPr algn="just">
              <a:buFont typeface="Wingdings" panose="05000000000000000000" pitchFamily="2" charset="2"/>
              <a:buChar char="Ø"/>
            </a:pPr>
            <a:r>
              <a:rPr lang="pt-BR" i="1" dirty="0">
                <a:latin typeface="+mn-lt"/>
              </a:rPr>
              <a:t> </a:t>
            </a:r>
            <a:r>
              <a:rPr lang="pt-BR" i="1" dirty="0" err="1">
                <a:latin typeface="+mn-lt"/>
              </a:rPr>
              <a:t>Exploding</a:t>
            </a:r>
            <a:r>
              <a:rPr lang="pt-BR" i="1" dirty="0">
                <a:latin typeface="+mn-lt"/>
              </a:rPr>
              <a:t> </a:t>
            </a:r>
            <a:r>
              <a:rPr lang="pt-BR" i="1" dirty="0" err="1">
                <a:latin typeface="+mn-lt"/>
              </a:rPr>
              <a:t>Kittens</a:t>
            </a:r>
            <a:r>
              <a:rPr lang="pt-BR" dirty="0">
                <a:latin typeface="+mn-lt"/>
              </a:rPr>
              <a:t> e suas variantes</a:t>
            </a:r>
          </a:p>
          <a:p>
            <a:pPr algn="just">
              <a:buFont typeface="Wingdings" panose="05000000000000000000" pitchFamily="2" charset="2"/>
              <a:buChar char="Ø"/>
            </a:pPr>
            <a:r>
              <a:rPr lang="pt-BR" dirty="0">
                <a:latin typeface="+mn-lt"/>
              </a:rPr>
              <a:t> Jogos sérios</a:t>
            </a:r>
          </a:p>
          <a:p>
            <a:pPr algn="just">
              <a:buFont typeface="Wingdings" panose="05000000000000000000" pitchFamily="2" charset="2"/>
              <a:buChar char="Ø"/>
            </a:pPr>
            <a:r>
              <a:rPr lang="pt-BR" dirty="0">
                <a:latin typeface="+mn-lt"/>
              </a:rPr>
              <a:t> A criação do Xô Corona</a:t>
            </a:r>
          </a:p>
        </p:txBody>
      </p:sp>
    </p:spTree>
    <p:extLst>
      <p:ext uri="{BB962C8B-B14F-4D97-AF65-F5344CB8AC3E}">
        <p14:creationId xmlns:p14="http://schemas.microsoft.com/office/powerpoint/2010/main" val="56161942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pt-BR" dirty="0"/>
              <a:t>Introdução</a:t>
            </a:r>
          </a:p>
        </p:txBody>
      </p:sp>
      <p:sp>
        <p:nvSpPr>
          <p:cNvPr id="17" name="Date Placeholder 16"/>
          <p:cNvSpPr>
            <a:spLocks noGrp="1"/>
          </p:cNvSpPr>
          <p:nvPr>
            <p:ph type="dt" sz="half" idx="10"/>
          </p:nvPr>
        </p:nvSpPr>
        <p:spPr/>
        <p:txBody>
          <a:bodyPr/>
          <a:lstStyle/>
          <a:p>
            <a:r>
              <a:rPr lang="en-US" dirty="0"/>
              <a:t>LUDES</a:t>
            </a:r>
            <a:endParaRPr lang="pt-BR" dirty="0"/>
          </a:p>
        </p:txBody>
      </p:sp>
      <p:sp>
        <p:nvSpPr>
          <p:cNvPr id="18" name="Footer Placeholder 17"/>
          <p:cNvSpPr>
            <a:spLocks noGrp="1"/>
          </p:cNvSpPr>
          <p:nvPr>
            <p:ph type="ftr" sz="quarter" idx="11"/>
          </p:nvPr>
        </p:nvSpPr>
        <p:spPr/>
        <p:txBody>
          <a:bodyPr/>
          <a:lstStyle/>
          <a:p>
            <a:r>
              <a:rPr lang="pt-BR" dirty="0"/>
              <a:t>Lincoln Costa / costa@cos.ufrj.br</a:t>
            </a:r>
          </a:p>
        </p:txBody>
      </p:sp>
      <p:sp>
        <p:nvSpPr>
          <p:cNvPr id="20" name="Slide Number Placeholder 19"/>
          <p:cNvSpPr>
            <a:spLocks noGrp="1"/>
          </p:cNvSpPr>
          <p:nvPr>
            <p:ph type="sldNum" sz="quarter" idx="12"/>
          </p:nvPr>
        </p:nvSpPr>
        <p:spPr/>
        <p:txBody>
          <a:bodyPr/>
          <a:lstStyle/>
          <a:p>
            <a:fld id="{BB152AAB-E794-4AAE-96FF-3CDB8C5C9FC8}" type="slidenum">
              <a:rPr lang="pt-BR" smtClean="0"/>
              <a:pPr/>
              <a:t>4</a:t>
            </a:fld>
            <a:endParaRPr lang="pt-BR" dirty="0"/>
          </a:p>
        </p:txBody>
      </p:sp>
      <p:sp>
        <p:nvSpPr>
          <p:cNvPr id="7" name="Espaço Reservado para Conteúdo 6">
            <a:extLst>
              <a:ext uri="{FF2B5EF4-FFF2-40B4-BE49-F238E27FC236}">
                <a16:creationId xmlns:a16="http://schemas.microsoft.com/office/drawing/2014/main" id="{970ABBE5-C615-480E-84AC-B73FB7BF52AD}"/>
              </a:ext>
            </a:extLst>
          </p:cNvPr>
          <p:cNvSpPr>
            <a:spLocks noGrp="1"/>
          </p:cNvSpPr>
          <p:nvPr>
            <p:ph sz="quarter" idx="13"/>
          </p:nvPr>
        </p:nvSpPr>
        <p:spPr/>
        <p:txBody>
          <a:bodyPr/>
          <a:lstStyle/>
          <a:p>
            <a:pPr algn="just">
              <a:buFont typeface="Wingdings" panose="05000000000000000000" pitchFamily="2" charset="2"/>
              <a:buChar char="Ø"/>
            </a:pPr>
            <a:r>
              <a:rPr lang="pt-BR" dirty="0"/>
              <a:t> </a:t>
            </a:r>
            <a:r>
              <a:rPr lang="pt-BR" dirty="0">
                <a:latin typeface="+mn-lt"/>
              </a:rPr>
              <a:t>Dificuldades na criação de </a:t>
            </a:r>
            <a:r>
              <a:rPr lang="pt-BR">
                <a:latin typeface="+mn-lt"/>
              </a:rPr>
              <a:t>novos jogos.</a:t>
            </a:r>
            <a:endParaRPr lang="pt-BR" dirty="0">
              <a:latin typeface="+mn-lt"/>
            </a:endParaRPr>
          </a:p>
          <a:p>
            <a:pPr algn="just">
              <a:buFont typeface="Wingdings" panose="05000000000000000000" pitchFamily="2" charset="2"/>
              <a:buChar char="Ø"/>
            </a:pPr>
            <a:r>
              <a:rPr lang="pt-BR" dirty="0">
                <a:latin typeface="+mn-lt"/>
              </a:rPr>
              <a:t> Variantes destacam-se para sanar essas dificuldades.</a:t>
            </a:r>
          </a:p>
          <a:p>
            <a:pPr algn="just">
              <a:buFont typeface="Wingdings" panose="05000000000000000000" pitchFamily="2" charset="2"/>
              <a:buChar char="Ø"/>
            </a:pPr>
            <a:r>
              <a:rPr lang="pt-BR" dirty="0">
                <a:latin typeface="+mn-lt"/>
              </a:rPr>
              <a:t> Pandemia do novo coronavírus.</a:t>
            </a:r>
          </a:p>
          <a:p>
            <a:pPr algn="just">
              <a:buFont typeface="Wingdings" panose="05000000000000000000" pitchFamily="2" charset="2"/>
              <a:buChar char="Ø"/>
            </a:pPr>
            <a:r>
              <a:rPr lang="pt-BR" dirty="0">
                <a:latin typeface="+mn-lt"/>
              </a:rPr>
              <a:t> Utilização do </a:t>
            </a:r>
            <a:r>
              <a:rPr lang="pt-BR" i="1" dirty="0" err="1">
                <a:latin typeface="+mn-lt"/>
              </a:rPr>
              <a:t>Exploding</a:t>
            </a:r>
            <a:r>
              <a:rPr lang="pt-BR" i="1" dirty="0">
                <a:latin typeface="+mn-lt"/>
              </a:rPr>
              <a:t> </a:t>
            </a:r>
            <a:r>
              <a:rPr lang="pt-BR" i="1" dirty="0" err="1">
                <a:latin typeface="+mn-lt"/>
              </a:rPr>
              <a:t>Kittens</a:t>
            </a:r>
            <a:r>
              <a:rPr lang="pt-BR" dirty="0">
                <a:latin typeface="+mn-lt"/>
              </a:rPr>
              <a:t> para criação de um jogo digital com viés educativo para disseminação de informações sobre como prevenir-se do COVID-19.</a:t>
            </a:r>
          </a:p>
        </p:txBody>
      </p:sp>
    </p:spTree>
    <p:extLst>
      <p:ext uri="{BB962C8B-B14F-4D97-AF65-F5344CB8AC3E}">
        <p14:creationId xmlns:p14="http://schemas.microsoft.com/office/powerpoint/2010/main" val="14229529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pt-BR" dirty="0"/>
              <a:t>O que são variantes?</a:t>
            </a:r>
          </a:p>
        </p:txBody>
      </p:sp>
      <p:sp>
        <p:nvSpPr>
          <p:cNvPr id="17" name="Date Placeholder 16"/>
          <p:cNvSpPr>
            <a:spLocks noGrp="1"/>
          </p:cNvSpPr>
          <p:nvPr>
            <p:ph type="dt" sz="half" idx="10"/>
          </p:nvPr>
        </p:nvSpPr>
        <p:spPr/>
        <p:txBody>
          <a:bodyPr/>
          <a:lstStyle/>
          <a:p>
            <a:r>
              <a:rPr lang="en-US" dirty="0"/>
              <a:t>LUDES</a:t>
            </a:r>
            <a:endParaRPr lang="pt-BR" dirty="0"/>
          </a:p>
        </p:txBody>
      </p:sp>
      <p:sp>
        <p:nvSpPr>
          <p:cNvPr id="18" name="Footer Placeholder 17"/>
          <p:cNvSpPr>
            <a:spLocks noGrp="1"/>
          </p:cNvSpPr>
          <p:nvPr>
            <p:ph type="ftr" sz="quarter" idx="11"/>
          </p:nvPr>
        </p:nvSpPr>
        <p:spPr/>
        <p:txBody>
          <a:bodyPr/>
          <a:lstStyle/>
          <a:p>
            <a:r>
              <a:rPr lang="pt-BR" dirty="0"/>
              <a:t>Lincoln Costa / costa@cos.ufrj.br</a:t>
            </a:r>
          </a:p>
        </p:txBody>
      </p:sp>
      <p:sp>
        <p:nvSpPr>
          <p:cNvPr id="20" name="Slide Number Placeholder 19"/>
          <p:cNvSpPr>
            <a:spLocks noGrp="1"/>
          </p:cNvSpPr>
          <p:nvPr>
            <p:ph type="sldNum" sz="quarter" idx="12"/>
          </p:nvPr>
        </p:nvSpPr>
        <p:spPr/>
        <p:txBody>
          <a:bodyPr/>
          <a:lstStyle/>
          <a:p>
            <a:fld id="{BB152AAB-E794-4AAE-96FF-3CDB8C5C9FC8}" type="slidenum">
              <a:rPr lang="pt-BR" smtClean="0"/>
              <a:pPr/>
              <a:t>5</a:t>
            </a:fld>
            <a:endParaRPr lang="pt-BR" dirty="0"/>
          </a:p>
        </p:txBody>
      </p:sp>
      <p:sp>
        <p:nvSpPr>
          <p:cNvPr id="7" name="Espaço Reservado para Conteúdo 6">
            <a:extLst>
              <a:ext uri="{FF2B5EF4-FFF2-40B4-BE49-F238E27FC236}">
                <a16:creationId xmlns:a16="http://schemas.microsoft.com/office/drawing/2014/main" id="{970ABBE5-C615-480E-84AC-B73FB7BF52AD}"/>
              </a:ext>
            </a:extLst>
          </p:cNvPr>
          <p:cNvSpPr>
            <a:spLocks noGrp="1"/>
          </p:cNvSpPr>
          <p:nvPr>
            <p:ph sz="quarter" idx="13"/>
          </p:nvPr>
        </p:nvSpPr>
        <p:spPr/>
        <p:txBody>
          <a:bodyPr/>
          <a:lstStyle/>
          <a:p>
            <a:pPr algn="just">
              <a:buFont typeface="Wingdings" panose="05000000000000000000" pitchFamily="2" charset="2"/>
              <a:buChar char="Ø"/>
            </a:pPr>
            <a:r>
              <a:rPr lang="pt-BR" dirty="0"/>
              <a:t> Segundo Unger, variantes podem ser categorizadas de quatro formas diferentes de acordo com o seu propósito modificador:</a:t>
            </a:r>
          </a:p>
        </p:txBody>
      </p:sp>
    </p:spTree>
    <p:extLst>
      <p:ext uri="{BB962C8B-B14F-4D97-AF65-F5344CB8AC3E}">
        <p14:creationId xmlns:p14="http://schemas.microsoft.com/office/powerpoint/2010/main" val="383543867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pt-BR" dirty="0"/>
              <a:t>O que são variantes?</a:t>
            </a:r>
          </a:p>
        </p:txBody>
      </p:sp>
      <p:sp>
        <p:nvSpPr>
          <p:cNvPr id="17" name="Date Placeholder 16"/>
          <p:cNvSpPr>
            <a:spLocks noGrp="1"/>
          </p:cNvSpPr>
          <p:nvPr>
            <p:ph type="dt" sz="half" idx="10"/>
          </p:nvPr>
        </p:nvSpPr>
        <p:spPr/>
        <p:txBody>
          <a:bodyPr/>
          <a:lstStyle/>
          <a:p>
            <a:r>
              <a:rPr lang="en-US" dirty="0"/>
              <a:t>LUDES</a:t>
            </a:r>
            <a:endParaRPr lang="pt-BR" dirty="0"/>
          </a:p>
        </p:txBody>
      </p:sp>
      <p:sp>
        <p:nvSpPr>
          <p:cNvPr id="18" name="Footer Placeholder 17"/>
          <p:cNvSpPr>
            <a:spLocks noGrp="1"/>
          </p:cNvSpPr>
          <p:nvPr>
            <p:ph type="ftr" sz="quarter" idx="11"/>
          </p:nvPr>
        </p:nvSpPr>
        <p:spPr/>
        <p:txBody>
          <a:bodyPr/>
          <a:lstStyle/>
          <a:p>
            <a:r>
              <a:rPr lang="pt-BR" dirty="0"/>
              <a:t>Lincoln Costa / costa@cos.ufrj.br</a:t>
            </a:r>
          </a:p>
        </p:txBody>
      </p:sp>
      <p:sp>
        <p:nvSpPr>
          <p:cNvPr id="20" name="Slide Number Placeholder 19"/>
          <p:cNvSpPr>
            <a:spLocks noGrp="1"/>
          </p:cNvSpPr>
          <p:nvPr>
            <p:ph type="sldNum" sz="quarter" idx="12"/>
          </p:nvPr>
        </p:nvSpPr>
        <p:spPr/>
        <p:txBody>
          <a:bodyPr/>
          <a:lstStyle/>
          <a:p>
            <a:fld id="{BB152AAB-E794-4AAE-96FF-3CDB8C5C9FC8}" type="slidenum">
              <a:rPr lang="pt-BR" smtClean="0"/>
              <a:pPr/>
              <a:t>6</a:t>
            </a:fld>
            <a:endParaRPr lang="pt-BR" dirty="0"/>
          </a:p>
        </p:txBody>
      </p:sp>
      <p:sp>
        <p:nvSpPr>
          <p:cNvPr id="7" name="Espaço Reservado para Conteúdo 6">
            <a:extLst>
              <a:ext uri="{FF2B5EF4-FFF2-40B4-BE49-F238E27FC236}">
                <a16:creationId xmlns:a16="http://schemas.microsoft.com/office/drawing/2014/main" id="{970ABBE5-C615-480E-84AC-B73FB7BF52AD}"/>
              </a:ext>
            </a:extLst>
          </p:cNvPr>
          <p:cNvSpPr>
            <a:spLocks noGrp="1"/>
          </p:cNvSpPr>
          <p:nvPr>
            <p:ph sz="quarter" idx="13"/>
          </p:nvPr>
        </p:nvSpPr>
        <p:spPr/>
        <p:txBody>
          <a:bodyPr>
            <a:normAutofit fontScale="70000" lnSpcReduction="20000"/>
          </a:bodyPr>
          <a:lstStyle/>
          <a:p>
            <a:pPr algn="just">
              <a:buFont typeface="Wingdings" panose="05000000000000000000" pitchFamily="2" charset="2"/>
              <a:buChar char="Ø"/>
            </a:pPr>
            <a:r>
              <a:rPr lang="pt-BR" b="1" dirty="0"/>
              <a:t> </a:t>
            </a:r>
            <a:r>
              <a:rPr lang="pt-BR" b="1" dirty="0" err="1"/>
              <a:t>Mutadores</a:t>
            </a:r>
            <a:r>
              <a:rPr lang="pt-BR" b="1" dirty="0"/>
              <a:t>:</a:t>
            </a:r>
            <a:r>
              <a:rPr lang="pt-BR" dirty="0"/>
              <a:t> pequenas alterações no jogo como alteração da velocidade do mesmo ou adição e/ou modificação das regras.</a:t>
            </a:r>
          </a:p>
          <a:p>
            <a:pPr algn="just">
              <a:buFont typeface="Wingdings" panose="05000000000000000000" pitchFamily="2" charset="2"/>
              <a:buChar char="Ø"/>
            </a:pPr>
            <a:r>
              <a:rPr lang="pt-BR" b="1" dirty="0"/>
              <a:t> Complementos:</a:t>
            </a:r>
            <a:r>
              <a:rPr lang="pt-BR" dirty="0"/>
              <a:t> extensões mínimas como novos mapas e novas unidades, de forma que a mecânica e configuração original seja minimamente alterada.</a:t>
            </a:r>
          </a:p>
          <a:p>
            <a:pPr algn="just">
              <a:buFont typeface="Wingdings" panose="05000000000000000000" pitchFamily="2" charset="2"/>
              <a:buChar char="Ø"/>
            </a:pPr>
            <a:r>
              <a:rPr lang="pt-BR" b="1" dirty="0"/>
              <a:t> Modificadores:</a:t>
            </a:r>
            <a:r>
              <a:rPr lang="pt-BR" dirty="0"/>
              <a:t> incluem mudanças em diferentes camadas do jogo, podendo englobar </a:t>
            </a:r>
            <a:r>
              <a:rPr lang="pt-BR" dirty="0" err="1"/>
              <a:t>mutadores</a:t>
            </a:r>
            <a:r>
              <a:rPr lang="pt-BR" dirty="0"/>
              <a:t> e complementos. Além disso, possibilitam a manipulação do sistema de regras, permitindo alterar o jogo original através de alterações em seus mecanismos de forma significativa.</a:t>
            </a:r>
          </a:p>
          <a:p>
            <a:pPr algn="just">
              <a:buFont typeface="Wingdings" panose="05000000000000000000" pitchFamily="2" charset="2"/>
              <a:buChar char="Ø"/>
            </a:pPr>
            <a:r>
              <a:rPr lang="pt-BR" b="1" dirty="0"/>
              <a:t> Conversões completas:</a:t>
            </a:r>
            <a:r>
              <a:rPr lang="pt-BR" dirty="0"/>
              <a:t> manipulam o jogo original de tantas formas diferentes que a sensação é de estar jogando um jogo completamente distinto. </a:t>
            </a:r>
          </a:p>
        </p:txBody>
      </p:sp>
    </p:spTree>
    <p:extLst>
      <p:ext uri="{BB962C8B-B14F-4D97-AF65-F5344CB8AC3E}">
        <p14:creationId xmlns:p14="http://schemas.microsoft.com/office/powerpoint/2010/main" val="9918940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pt-BR" dirty="0"/>
              <a:t>Aplicação de variantes em jogos</a:t>
            </a:r>
          </a:p>
        </p:txBody>
      </p:sp>
      <p:sp>
        <p:nvSpPr>
          <p:cNvPr id="17" name="Date Placeholder 16"/>
          <p:cNvSpPr>
            <a:spLocks noGrp="1"/>
          </p:cNvSpPr>
          <p:nvPr>
            <p:ph type="dt" sz="half" idx="10"/>
          </p:nvPr>
        </p:nvSpPr>
        <p:spPr/>
        <p:txBody>
          <a:bodyPr/>
          <a:lstStyle/>
          <a:p>
            <a:r>
              <a:rPr lang="en-US" dirty="0"/>
              <a:t>LUDES</a:t>
            </a:r>
            <a:endParaRPr lang="pt-BR" dirty="0"/>
          </a:p>
        </p:txBody>
      </p:sp>
      <p:sp>
        <p:nvSpPr>
          <p:cNvPr id="18" name="Footer Placeholder 17"/>
          <p:cNvSpPr>
            <a:spLocks noGrp="1"/>
          </p:cNvSpPr>
          <p:nvPr>
            <p:ph type="ftr" sz="quarter" idx="11"/>
          </p:nvPr>
        </p:nvSpPr>
        <p:spPr/>
        <p:txBody>
          <a:bodyPr/>
          <a:lstStyle/>
          <a:p>
            <a:r>
              <a:rPr lang="pt-BR" dirty="0"/>
              <a:t>Lincoln Costa / costa@cos.ufrj.br</a:t>
            </a:r>
          </a:p>
        </p:txBody>
      </p:sp>
      <p:sp>
        <p:nvSpPr>
          <p:cNvPr id="20" name="Slide Number Placeholder 19"/>
          <p:cNvSpPr>
            <a:spLocks noGrp="1"/>
          </p:cNvSpPr>
          <p:nvPr>
            <p:ph type="sldNum" sz="quarter" idx="12"/>
          </p:nvPr>
        </p:nvSpPr>
        <p:spPr/>
        <p:txBody>
          <a:bodyPr/>
          <a:lstStyle/>
          <a:p>
            <a:fld id="{BB152AAB-E794-4AAE-96FF-3CDB8C5C9FC8}" type="slidenum">
              <a:rPr lang="pt-BR" smtClean="0"/>
              <a:pPr/>
              <a:t>7</a:t>
            </a:fld>
            <a:endParaRPr lang="pt-BR" dirty="0"/>
          </a:p>
        </p:txBody>
      </p:sp>
      <p:sp>
        <p:nvSpPr>
          <p:cNvPr id="7" name="Espaço Reservado para Conteúdo 6">
            <a:extLst>
              <a:ext uri="{FF2B5EF4-FFF2-40B4-BE49-F238E27FC236}">
                <a16:creationId xmlns:a16="http://schemas.microsoft.com/office/drawing/2014/main" id="{970ABBE5-C615-480E-84AC-B73FB7BF52AD}"/>
              </a:ext>
            </a:extLst>
          </p:cNvPr>
          <p:cNvSpPr>
            <a:spLocks noGrp="1"/>
          </p:cNvSpPr>
          <p:nvPr>
            <p:ph sz="quarter" idx="13"/>
          </p:nvPr>
        </p:nvSpPr>
        <p:spPr/>
        <p:txBody>
          <a:bodyPr/>
          <a:lstStyle/>
          <a:p>
            <a:pPr>
              <a:buFont typeface="Wingdings" panose="05000000000000000000" pitchFamily="2" charset="2"/>
              <a:buChar char="Ø"/>
            </a:pPr>
            <a:endParaRPr lang="pt-BR" dirty="0"/>
          </a:p>
        </p:txBody>
      </p:sp>
      <p:pic>
        <p:nvPicPr>
          <p:cNvPr id="1026" name="Picture 2" descr="meme nazare tedesco - Horizontes - HOME">
            <a:extLst>
              <a:ext uri="{FF2B5EF4-FFF2-40B4-BE49-F238E27FC236}">
                <a16:creationId xmlns:a16="http://schemas.microsoft.com/office/drawing/2014/main" id="{A8DBBC54-F0AF-4F09-91F8-F10CE147C52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62087" y="1607344"/>
            <a:ext cx="6219825" cy="40767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924463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pt-BR" dirty="0"/>
              <a:t>Aplicação de variantes em jogos</a:t>
            </a:r>
          </a:p>
        </p:txBody>
      </p:sp>
      <p:sp>
        <p:nvSpPr>
          <p:cNvPr id="17" name="Date Placeholder 16"/>
          <p:cNvSpPr>
            <a:spLocks noGrp="1"/>
          </p:cNvSpPr>
          <p:nvPr>
            <p:ph type="dt" sz="half" idx="10"/>
          </p:nvPr>
        </p:nvSpPr>
        <p:spPr/>
        <p:txBody>
          <a:bodyPr/>
          <a:lstStyle/>
          <a:p>
            <a:r>
              <a:rPr lang="en-US" dirty="0"/>
              <a:t>LUDES</a:t>
            </a:r>
            <a:endParaRPr lang="pt-BR" dirty="0"/>
          </a:p>
        </p:txBody>
      </p:sp>
      <p:sp>
        <p:nvSpPr>
          <p:cNvPr id="18" name="Footer Placeholder 17"/>
          <p:cNvSpPr>
            <a:spLocks noGrp="1"/>
          </p:cNvSpPr>
          <p:nvPr>
            <p:ph type="ftr" sz="quarter" idx="11"/>
          </p:nvPr>
        </p:nvSpPr>
        <p:spPr/>
        <p:txBody>
          <a:bodyPr/>
          <a:lstStyle/>
          <a:p>
            <a:r>
              <a:rPr lang="pt-BR" dirty="0"/>
              <a:t>Lincoln Costa / costa@cos.ufrj.br</a:t>
            </a:r>
          </a:p>
        </p:txBody>
      </p:sp>
      <p:sp>
        <p:nvSpPr>
          <p:cNvPr id="20" name="Slide Number Placeholder 19"/>
          <p:cNvSpPr>
            <a:spLocks noGrp="1"/>
          </p:cNvSpPr>
          <p:nvPr>
            <p:ph type="sldNum" sz="quarter" idx="12"/>
          </p:nvPr>
        </p:nvSpPr>
        <p:spPr/>
        <p:txBody>
          <a:bodyPr/>
          <a:lstStyle/>
          <a:p>
            <a:fld id="{BB152AAB-E794-4AAE-96FF-3CDB8C5C9FC8}" type="slidenum">
              <a:rPr lang="pt-BR" smtClean="0"/>
              <a:pPr/>
              <a:t>8</a:t>
            </a:fld>
            <a:endParaRPr lang="pt-BR" dirty="0"/>
          </a:p>
        </p:txBody>
      </p:sp>
      <p:sp>
        <p:nvSpPr>
          <p:cNvPr id="7" name="Espaço Reservado para Conteúdo 6">
            <a:extLst>
              <a:ext uri="{FF2B5EF4-FFF2-40B4-BE49-F238E27FC236}">
                <a16:creationId xmlns:a16="http://schemas.microsoft.com/office/drawing/2014/main" id="{970ABBE5-C615-480E-84AC-B73FB7BF52AD}"/>
              </a:ext>
            </a:extLst>
          </p:cNvPr>
          <p:cNvSpPr>
            <a:spLocks noGrp="1"/>
          </p:cNvSpPr>
          <p:nvPr>
            <p:ph sz="quarter" idx="13"/>
          </p:nvPr>
        </p:nvSpPr>
        <p:spPr/>
        <p:txBody>
          <a:bodyPr/>
          <a:lstStyle/>
          <a:p>
            <a:pPr>
              <a:buFont typeface="Wingdings" panose="05000000000000000000" pitchFamily="2" charset="2"/>
              <a:buChar char="Ø"/>
            </a:pPr>
            <a:endParaRPr lang="pt-BR" dirty="0"/>
          </a:p>
        </p:txBody>
      </p:sp>
      <p:pic>
        <p:nvPicPr>
          <p:cNvPr id="2050" name="Picture 2">
            <a:extLst>
              <a:ext uri="{FF2B5EF4-FFF2-40B4-BE49-F238E27FC236}">
                <a16:creationId xmlns:a16="http://schemas.microsoft.com/office/drawing/2014/main" id="{31AC22D4-CE9B-4F3C-AF51-81DA8B07C07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363" y="1589881"/>
            <a:ext cx="3693076" cy="4111625"/>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Dominó mexicano 91 peças">
            <a:extLst>
              <a:ext uri="{FF2B5EF4-FFF2-40B4-BE49-F238E27FC236}">
                <a16:creationId xmlns:a16="http://schemas.microsoft.com/office/drawing/2014/main" id="{39C9B514-51F3-4830-9B43-DBEF9FB0DB7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43941" y="1589881"/>
            <a:ext cx="4111625" cy="41116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1482266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pt-BR" dirty="0"/>
              <a:t>Aplicação de variantes em jogos</a:t>
            </a:r>
          </a:p>
        </p:txBody>
      </p:sp>
      <p:sp>
        <p:nvSpPr>
          <p:cNvPr id="17" name="Date Placeholder 16"/>
          <p:cNvSpPr>
            <a:spLocks noGrp="1"/>
          </p:cNvSpPr>
          <p:nvPr>
            <p:ph type="dt" sz="half" idx="10"/>
          </p:nvPr>
        </p:nvSpPr>
        <p:spPr/>
        <p:txBody>
          <a:bodyPr/>
          <a:lstStyle/>
          <a:p>
            <a:r>
              <a:rPr lang="en-US" dirty="0"/>
              <a:t>LUDES</a:t>
            </a:r>
            <a:endParaRPr lang="pt-BR" dirty="0"/>
          </a:p>
        </p:txBody>
      </p:sp>
      <p:sp>
        <p:nvSpPr>
          <p:cNvPr id="18" name="Footer Placeholder 17"/>
          <p:cNvSpPr>
            <a:spLocks noGrp="1"/>
          </p:cNvSpPr>
          <p:nvPr>
            <p:ph type="ftr" sz="quarter" idx="11"/>
          </p:nvPr>
        </p:nvSpPr>
        <p:spPr/>
        <p:txBody>
          <a:bodyPr/>
          <a:lstStyle/>
          <a:p>
            <a:r>
              <a:rPr lang="pt-BR" dirty="0"/>
              <a:t>Lincoln Costa / costa@cos.ufrj.br</a:t>
            </a:r>
          </a:p>
        </p:txBody>
      </p:sp>
      <p:sp>
        <p:nvSpPr>
          <p:cNvPr id="20" name="Slide Number Placeholder 19"/>
          <p:cNvSpPr>
            <a:spLocks noGrp="1"/>
          </p:cNvSpPr>
          <p:nvPr>
            <p:ph type="sldNum" sz="quarter" idx="12"/>
          </p:nvPr>
        </p:nvSpPr>
        <p:spPr/>
        <p:txBody>
          <a:bodyPr/>
          <a:lstStyle/>
          <a:p>
            <a:fld id="{BB152AAB-E794-4AAE-96FF-3CDB8C5C9FC8}" type="slidenum">
              <a:rPr lang="pt-BR" smtClean="0"/>
              <a:pPr/>
              <a:t>9</a:t>
            </a:fld>
            <a:endParaRPr lang="pt-BR" dirty="0"/>
          </a:p>
        </p:txBody>
      </p:sp>
      <p:sp>
        <p:nvSpPr>
          <p:cNvPr id="7" name="Espaço Reservado para Conteúdo 6">
            <a:extLst>
              <a:ext uri="{FF2B5EF4-FFF2-40B4-BE49-F238E27FC236}">
                <a16:creationId xmlns:a16="http://schemas.microsoft.com/office/drawing/2014/main" id="{970ABBE5-C615-480E-84AC-B73FB7BF52AD}"/>
              </a:ext>
            </a:extLst>
          </p:cNvPr>
          <p:cNvSpPr>
            <a:spLocks noGrp="1"/>
          </p:cNvSpPr>
          <p:nvPr>
            <p:ph sz="quarter" idx="13"/>
          </p:nvPr>
        </p:nvSpPr>
        <p:spPr/>
        <p:txBody>
          <a:bodyPr/>
          <a:lstStyle/>
          <a:p>
            <a:pPr>
              <a:buFont typeface="Wingdings" panose="05000000000000000000" pitchFamily="2" charset="2"/>
              <a:buChar char="Ø"/>
            </a:pPr>
            <a:endParaRPr lang="pt-BR" dirty="0"/>
          </a:p>
        </p:txBody>
      </p:sp>
      <p:pic>
        <p:nvPicPr>
          <p:cNvPr id="3074" name="Picture 2" descr="Among Us: veja requisitos para jogar em PC fraco - Manual dos Games">
            <a:extLst>
              <a:ext uri="{FF2B5EF4-FFF2-40B4-BE49-F238E27FC236}">
                <a16:creationId xmlns:a16="http://schemas.microsoft.com/office/drawing/2014/main" id="{49A76668-D164-4F79-A518-0D59CCD3FAF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85800" y="1352975"/>
            <a:ext cx="8172400" cy="45969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622941569"/>
      </p:ext>
    </p:extLst>
  </p:cSld>
  <p:clrMapOvr>
    <a:masterClrMapping/>
  </p:clrMapOvr>
</p:sld>
</file>

<file path=ppt/theme/theme1.xml><?xml version="1.0" encoding="utf-8"?>
<a:theme xmlns:a="http://schemas.openxmlformats.org/drawingml/2006/main" name="ApresentacaoLudesXexeo">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2D719A"/>
        </a:solidFill>
      </a:spPr>
      <a:bodyPr rtlCol="0" anchor="ctr">
        <a:spAutoFit/>
      </a:bodyPr>
      <a:lstStyle>
        <a:defPPr algn="ctr">
          <a:defRPr sz="2400" b="1" dirty="0" smtClean="0">
            <a:ln w="0"/>
            <a:solidFill>
              <a:schemeClr val="bg1"/>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defRPr>
        </a:defPPr>
      </a:lstStyle>
      <a:style>
        <a:lnRef idx="1">
          <a:schemeClr val="accent6"/>
        </a:lnRef>
        <a:fillRef idx="3">
          <a:schemeClr val="accent6"/>
        </a:fillRef>
        <a:effectRef idx="2">
          <a:schemeClr val="accent6"/>
        </a:effectRef>
        <a:fontRef idx="minor">
          <a:schemeClr val="lt1"/>
        </a:fontRef>
      </a:style>
    </a:spDef>
  </a:objectDefaults>
  <a:extraClrSchemeLst/>
  <a:extLst>
    <a:ext uri="{05A4C25C-085E-4340-85A3-A5531E510DB2}">
      <thm15:themeFamily xmlns:thm15="http://schemas.microsoft.com/office/thememl/2012/main" name="Template Ludes.potx" id="{46A93FAF-1DBD-4E18-9B65-252654BA87DC}" vid="{3366FF25-CE61-4409-B912-537D68118A6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Template Ludes</Template>
  <TotalTime>1415</TotalTime>
  <Words>1412</Words>
  <Application>Microsoft Office PowerPoint</Application>
  <PresentationFormat>Apresentação na tela (4:3)</PresentationFormat>
  <Paragraphs>205</Paragraphs>
  <Slides>24</Slides>
  <Notes>24</Notes>
  <HiddenSlides>0</HiddenSlides>
  <MMClips>0</MMClips>
  <ScaleCrop>false</ScaleCrop>
  <HeadingPairs>
    <vt:vector size="6" baseType="variant">
      <vt:variant>
        <vt:lpstr>Fontes usadas</vt:lpstr>
      </vt:variant>
      <vt:variant>
        <vt:i4>4</vt:i4>
      </vt:variant>
      <vt:variant>
        <vt:lpstr>Tema</vt:lpstr>
      </vt:variant>
      <vt:variant>
        <vt:i4>1</vt:i4>
      </vt:variant>
      <vt:variant>
        <vt:lpstr>Títulos de slides</vt:lpstr>
      </vt:variant>
      <vt:variant>
        <vt:i4>24</vt:i4>
      </vt:variant>
    </vt:vector>
  </HeadingPairs>
  <TitlesOfParts>
    <vt:vector size="29" baseType="lpstr">
      <vt:lpstr>Arial</vt:lpstr>
      <vt:lpstr>Calibri</vt:lpstr>
      <vt:lpstr>Tahoma</vt:lpstr>
      <vt:lpstr>Wingdings</vt:lpstr>
      <vt:lpstr>ApresentacaoLudesXexeo</vt:lpstr>
      <vt:lpstr>Aplicação de variantes para o desenvolvimento de jogos</vt:lpstr>
      <vt:lpstr>E aí!</vt:lpstr>
      <vt:lpstr>Agenda</vt:lpstr>
      <vt:lpstr>Introdução</vt:lpstr>
      <vt:lpstr>O que são variantes?</vt:lpstr>
      <vt:lpstr>O que são variantes?</vt:lpstr>
      <vt:lpstr>Aplicação de variantes em jogos</vt:lpstr>
      <vt:lpstr>Aplicação de variantes em jogos</vt:lpstr>
      <vt:lpstr>Aplicação de variantes em jogos</vt:lpstr>
      <vt:lpstr>Exploding Kittens e suas variantes</vt:lpstr>
      <vt:lpstr>Exploding Kittens e suas variantes</vt:lpstr>
      <vt:lpstr>Exploding Kittens e suas variantes</vt:lpstr>
      <vt:lpstr>Exploding Kittens e suas variantes</vt:lpstr>
      <vt:lpstr>Jogos sérios</vt:lpstr>
      <vt:lpstr>A Criação do Xô Corona</vt:lpstr>
      <vt:lpstr>A Criação do Xô Corona: Mutadores</vt:lpstr>
      <vt:lpstr>A Criação do Xô Corona: Mutadores</vt:lpstr>
      <vt:lpstr>A Criação do Xô Corona: Mutadores</vt:lpstr>
      <vt:lpstr>A Criação do Xô Corona: Mutadores</vt:lpstr>
      <vt:lpstr>A Criação do Xô Corona: Complementos</vt:lpstr>
      <vt:lpstr>Experiência ao jogar</vt:lpstr>
      <vt:lpstr>Experiência ao jogar</vt:lpstr>
      <vt:lpstr>Experiência ao jogar</vt:lpstr>
      <vt:lpstr>Obrigado pela atenção!</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Jogos ????</dc:title>
  <dc:creator>Geraldo Xexéo</dc:creator>
  <cp:lastModifiedBy>Lincoln Cst</cp:lastModifiedBy>
  <cp:revision>117</cp:revision>
  <dcterms:created xsi:type="dcterms:W3CDTF">2011-09-18T16:56:13Z</dcterms:created>
  <dcterms:modified xsi:type="dcterms:W3CDTF">2020-11-08T21:11:16Z</dcterms:modified>
</cp:coreProperties>
</file>

<file path=docProps/thumbnail.jpeg>
</file>